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0"/>
  </p:notesMasterIdLst>
  <p:sldIdLst>
    <p:sldId id="315" r:id="rId5"/>
    <p:sldId id="320" r:id="rId6"/>
    <p:sldId id="322" r:id="rId7"/>
    <p:sldId id="282" r:id="rId8"/>
    <p:sldId id="295" r:id="rId9"/>
    <p:sldId id="316" r:id="rId10"/>
    <p:sldId id="317" r:id="rId11"/>
    <p:sldId id="318" r:id="rId12"/>
    <p:sldId id="296" r:id="rId13"/>
    <p:sldId id="319" r:id="rId14"/>
    <p:sldId id="297" r:id="rId15"/>
    <p:sldId id="323" r:id="rId16"/>
    <p:sldId id="298" r:id="rId17"/>
    <p:sldId id="324" r:id="rId18"/>
    <p:sldId id="306" r:id="rId19"/>
    <p:sldId id="299" r:id="rId20"/>
    <p:sldId id="307" r:id="rId21"/>
    <p:sldId id="300" r:id="rId22"/>
    <p:sldId id="301" r:id="rId23"/>
    <p:sldId id="325" r:id="rId24"/>
    <p:sldId id="302" r:id="rId25"/>
    <p:sldId id="326" r:id="rId26"/>
    <p:sldId id="304" r:id="rId27"/>
    <p:sldId id="327" r:id="rId28"/>
    <p:sldId id="294"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5659"/>
    <a:srgbClr val="83A83F"/>
    <a:srgbClr val="FBA93D"/>
    <a:srgbClr val="C3DD93"/>
    <a:srgbClr val="7165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9B93AF-0D0E-4C40-A0D2-EE50883F6345}" v="3" dt="2025-10-03T09:08:54.9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9" autoAdjust="0"/>
    <p:restoredTop sz="95694" autoAdjust="0"/>
  </p:normalViewPr>
  <p:slideViewPr>
    <p:cSldViewPr snapToGrid="0">
      <p:cViewPr>
        <p:scale>
          <a:sx n="50" d="100"/>
          <a:sy n="50" d="100"/>
        </p:scale>
        <p:origin x="64" y="196"/>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orah Shaw" userId="79bf7848-a030-4096-934a-3abbfde4984a" providerId="ADAL" clId="{8DE9E9FB-001C-4B84-83DE-E1F7ABB9FAA3}"/>
    <pc:docChg chg="custSel addSld delSld modSld sldOrd">
      <pc:chgData name="Deborah Shaw" userId="79bf7848-a030-4096-934a-3abbfde4984a" providerId="ADAL" clId="{8DE9E9FB-001C-4B84-83DE-E1F7ABB9FAA3}" dt="2025-10-03T09:09:17.920" v="37" actId="2696"/>
      <pc:docMkLst>
        <pc:docMk/>
      </pc:docMkLst>
      <pc:sldChg chg="modSp mod">
        <pc:chgData name="Deborah Shaw" userId="79bf7848-a030-4096-934a-3abbfde4984a" providerId="ADAL" clId="{8DE9E9FB-001C-4B84-83DE-E1F7ABB9FAA3}" dt="2025-10-02T19:08:12.564" v="24" actId="20577"/>
        <pc:sldMkLst>
          <pc:docMk/>
          <pc:sldMk cId="1153904500" sldId="297"/>
        </pc:sldMkLst>
        <pc:spChg chg="mod">
          <ac:chgData name="Deborah Shaw" userId="79bf7848-a030-4096-934a-3abbfde4984a" providerId="ADAL" clId="{8DE9E9FB-001C-4B84-83DE-E1F7ABB9FAA3}" dt="2025-10-02T19:08:12.564" v="24" actId="20577"/>
          <ac:spMkLst>
            <pc:docMk/>
            <pc:sldMk cId="1153904500" sldId="297"/>
            <ac:spMk id="2" creationId="{7B8B0134-0BA8-F0A4-E013-C88DC5AA114A}"/>
          </ac:spMkLst>
        </pc:spChg>
      </pc:sldChg>
      <pc:sldChg chg="modSp mod">
        <pc:chgData name="Deborah Shaw" userId="79bf7848-a030-4096-934a-3abbfde4984a" providerId="ADAL" clId="{8DE9E9FB-001C-4B84-83DE-E1F7ABB9FAA3}" dt="2025-10-02T19:08:27.182" v="26" actId="20577"/>
        <pc:sldMkLst>
          <pc:docMk/>
          <pc:sldMk cId="1332395608" sldId="298"/>
        </pc:sldMkLst>
        <pc:spChg chg="mod">
          <ac:chgData name="Deborah Shaw" userId="79bf7848-a030-4096-934a-3abbfde4984a" providerId="ADAL" clId="{8DE9E9FB-001C-4B84-83DE-E1F7ABB9FAA3}" dt="2025-10-02T19:08:27.182" v="26" actId="20577"/>
          <ac:spMkLst>
            <pc:docMk/>
            <pc:sldMk cId="1332395608" sldId="298"/>
            <ac:spMk id="2" creationId="{7B8B0134-0BA8-F0A4-E013-C88DC5AA114A}"/>
          </ac:spMkLst>
        </pc:spChg>
      </pc:sldChg>
      <pc:sldChg chg="modSp mod">
        <pc:chgData name="Deborah Shaw" userId="79bf7848-a030-4096-934a-3abbfde4984a" providerId="ADAL" clId="{8DE9E9FB-001C-4B84-83DE-E1F7ABB9FAA3}" dt="2025-10-02T19:10:45.075" v="30" actId="20577"/>
        <pc:sldMkLst>
          <pc:docMk/>
          <pc:sldMk cId="803728620" sldId="301"/>
        </pc:sldMkLst>
        <pc:spChg chg="mod">
          <ac:chgData name="Deborah Shaw" userId="79bf7848-a030-4096-934a-3abbfde4984a" providerId="ADAL" clId="{8DE9E9FB-001C-4B84-83DE-E1F7ABB9FAA3}" dt="2025-10-02T19:10:45.075" v="30" actId="20577"/>
          <ac:spMkLst>
            <pc:docMk/>
            <pc:sldMk cId="803728620" sldId="301"/>
            <ac:spMk id="2" creationId="{7B8B0134-0BA8-F0A4-E013-C88DC5AA114A}"/>
          </ac:spMkLst>
        </pc:spChg>
      </pc:sldChg>
      <pc:sldChg chg="modSp mod">
        <pc:chgData name="Deborah Shaw" userId="79bf7848-a030-4096-934a-3abbfde4984a" providerId="ADAL" clId="{8DE9E9FB-001C-4B84-83DE-E1F7ABB9FAA3}" dt="2025-10-02T19:11:33.318" v="32" actId="20577"/>
        <pc:sldMkLst>
          <pc:docMk/>
          <pc:sldMk cId="599930455" sldId="302"/>
        </pc:sldMkLst>
        <pc:spChg chg="mod">
          <ac:chgData name="Deborah Shaw" userId="79bf7848-a030-4096-934a-3abbfde4984a" providerId="ADAL" clId="{8DE9E9FB-001C-4B84-83DE-E1F7ABB9FAA3}" dt="2025-10-02T19:11:33.318" v="32" actId="20577"/>
          <ac:spMkLst>
            <pc:docMk/>
            <pc:sldMk cId="599930455" sldId="302"/>
            <ac:spMk id="2" creationId="{7B8B0134-0BA8-F0A4-E013-C88DC5AA114A}"/>
          </ac:spMkLst>
        </pc:spChg>
      </pc:sldChg>
      <pc:sldChg chg="modSp mod">
        <pc:chgData name="Deborah Shaw" userId="79bf7848-a030-4096-934a-3abbfde4984a" providerId="ADAL" clId="{8DE9E9FB-001C-4B84-83DE-E1F7ABB9FAA3}" dt="2025-10-02T19:11:48.596" v="34" actId="20577"/>
        <pc:sldMkLst>
          <pc:docMk/>
          <pc:sldMk cId="3680852828" sldId="304"/>
        </pc:sldMkLst>
        <pc:spChg chg="mod">
          <ac:chgData name="Deborah Shaw" userId="79bf7848-a030-4096-934a-3abbfde4984a" providerId="ADAL" clId="{8DE9E9FB-001C-4B84-83DE-E1F7ABB9FAA3}" dt="2025-10-02T19:11:48.596" v="34" actId="20577"/>
          <ac:spMkLst>
            <pc:docMk/>
            <pc:sldMk cId="3680852828" sldId="304"/>
            <ac:spMk id="2" creationId="{7B8B0134-0BA8-F0A4-E013-C88DC5AA114A}"/>
          </ac:spMkLst>
        </pc:spChg>
      </pc:sldChg>
      <pc:sldChg chg="modSp mod">
        <pc:chgData name="Deborah Shaw" userId="79bf7848-a030-4096-934a-3abbfde4984a" providerId="ADAL" clId="{8DE9E9FB-001C-4B84-83DE-E1F7ABB9FAA3}" dt="2025-10-03T09:09:10.607" v="36" actId="14826"/>
        <pc:sldMkLst>
          <pc:docMk/>
          <pc:sldMk cId="3629754069" sldId="315"/>
        </pc:sldMkLst>
        <pc:spChg chg="mod">
          <ac:chgData name="Deborah Shaw" userId="79bf7848-a030-4096-934a-3abbfde4984a" providerId="ADAL" clId="{8DE9E9FB-001C-4B84-83DE-E1F7ABB9FAA3}" dt="2025-10-02T18:38:56.688" v="18" actId="20577"/>
          <ac:spMkLst>
            <pc:docMk/>
            <pc:sldMk cId="3629754069" sldId="315"/>
            <ac:spMk id="3" creationId="{117E80A5-0A88-072D-D373-1B79DB1B2DCA}"/>
          </ac:spMkLst>
        </pc:spChg>
        <pc:picChg chg="mod">
          <ac:chgData name="Deborah Shaw" userId="79bf7848-a030-4096-934a-3abbfde4984a" providerId="ADAL" clId="{8DE9E9FB-001C-4B84-83DE-E1F7ABB9FAA3}" dt="2025-10-03T09:09:10.607" v="36" actId="14826"/>
          <ac:picMkLst>
            <pc:docMk/>
            <pc:sldMk cId="3629754069" sldId="315"/>
            <ac:picMk id="6" creationId="{4B1342BB-B465-1A3D-28BC-F5045ABD0A0E}"/>
          </ac:picMkLst>
        </pc:picChg>
      </pc:sldChg>
      <pc:sldChg chg="add del ord">
        <pc:chgData name="Deborah Shaw" userId="79bf7848-a030-4096-934a-3abbfde4984a" providerId="ADAL" clId="{8DE9E9FB-001C-4B84-83DE-E1F7ABB9FAA3}" dt="2025-10-02T19:07:34.827" v="22" actId="2696"/>
        <pc:sldMkLst>
          <pc:docMk/>
          <pc:sldMk cId="2931584255" sldId="323"/>
        </pc:sldMkLst>
      </pc:sldChg>
      <pc:sldChg chg="add">
        <pc:chgData name="Deborah Shaw" userId="79bf7848-a030-4096-934a-3abbfde4984a" providerId="ADAL" clId="{8DE9E9FB-001C-4B84-83DE-E1F7ABB9FAA3}" dt="2025-10-02T19:08:05.237" v="23" actId="2890"/>
        <pc:sldMkLst>
          <pc:docMk/>
          <pc:sldMk cId="3933108809" sldId="323"/>
        </pc:sldMkLst>
      </pc:sldChg>
      <pc:sldChg chg="add">
        <pc:chgData name="Deborah Shaw" userId="79bf7848-a030-4096-934a-3abbfde4984a" providerId="ADAL" clId="{8DE9E9FB-001C-4B84-83DE-E1F7ABB9FAA3}" dt="2025-10-02T19:08:19.776" v="25" actId="2890"/>
        <pc:sldMkLst>
          <pc:docMk/>
          <pc:sldMk cId="1958330085" sldId="324"/>
        </pc:sldMkLst>
      </pc:sldChg>
      <pc:sldChg chg="add">
        <pc:chgData name="Deborah Shaw" userId="79bf7848-a030-4096-934a-3abbfde4984a" providerId="ADAL" clId="{8DE9E9FB-001C-4B84-83DE-E1F7ABB9FAA3}" dt="2025-10-02T19:10:38.628" v="29" actId="2890"/>
        <pc:sldMkLst>
          <pc:docMk/>
          <pc:sldMk cId="42369281" sldId="325"/>
        </pc:sldMkLst>
      </pc:sldChg>
      <pc:sldChg chg="add del">
        <pc:chgData name="Deborah Shaw" userId="79bf7848-a030-4096-934a-3abbfde4984a" providerId="ADAL" clId="{8DE9E9FB-001C-4B84-83DE-E1F7ABB9FAA3}" dt="2025-10-02T19:09:06.128" v="28" actId="2696"/>
        <pc:sldMkLst>
          <pc:docMk/>
          <pc:sldMk cId="1112955639" sldId="325"/>
        </pc:sldMkLst>
      </pc:sldChg>
      <pc:sldChg chg="add">
        <pc:chgData name="Deborah Shaw" userId="79bf7848-a030-4096-934a-3abbfde4984a" providerId="ADAL" clId="{8DE9E9FB-001C-4B84-83DE-E1F7ABB9FAA3}" dt="2025-10-02T19:11:22.617" v="31" actId="2890"/>
        <pc:sldMkLst>
          <pc:docMk/>
          <pc:sldMk cId="2498230268" sldId="326"/>
        </pc:sldMkLst>
      </pc:sldChg>
      <pc:sldChg chg="add">
        <pc:chgData name="Deborah Shaw" userId="79bf7848-a030-4096-934a-3abbfde4984a" providerId="ADAL" clId="{8DE9E9FB-001C-4B84-83DE-E1F7ABB9FAA3}" dt="2025-10-02T19:11:42.915" v="33" actId="2890"/>
        <pc:sldMkLst>
          <pc:docMk/>
          <pc:sldMk cId="3980047200" sldId="327"/>
        </pc:sldMkLst>
      </pc:sldChg>
      <pc:sldChg chg="add del">
        <pc:chgData name="Deborah Shaw" userId="79bf7848-a030-4096-934a-3abbfde4984a" providerId="ADAL" clId="{8DE9E9FB-001C-4B84-83DE-E1F7ABB9FAA3}" dt="2025-10-03T09:09:17.920" v="37" actId="2696"/>
        <pc:sldMkLst>
          <pc:docMk/>
          <pc:sldMk cId="3908376953" sldId="328"/>
        </pc:sldMkLst>
      </pc:sldChg>
    </pc:docChg>
  </pc:docChgLst>
  <pc:docChgLst>
    <pc:chgData name="Deborah Shaw" userId="79bf7848-a030-4096-934a-3abbfde4984a" providerId="ADAL" clId="{F745F23A-ABEC-441C-B610-FA99A083116B}"/>
    <pc:docChg chg="undo redo custSel addSld delSld modSld sldOrd">
      <pc:chgData name="Deborah Shaw" userId="79bf7848-a030-4096-934a-3abbfde4984a" providerId="ADAL" clId="{F745F23A-ABEC-441C-B610-FA99A083116B}" dt="2024-09-27T17:01:54.754" v="1378" actId="2696"/>
      <pc:docMkLst>
        <pc:docMk/>
      </pc:docMkLst>
      <pc:sldChg chg="del">
        <pc:chgData name="Deborah Shaw" userId="79bf7848-a030-4096-934a-3abbfde4984a" providerId="ADAL" clId="{F745F23A-ABEC-441C-B610-FA99A083116B}" dt="2024-09-25T18:26:56.235" v="63" actId="2696"/>
        <pc:sldMkLst>
          <pc:docMk/>
          <pc:sldMk cId="3072800876" sldId="280"/>
        </pc:sldMkLst>
      </pc:sldChg>
      <pc:sldChg chg="modSp del modAnim">
        <pc:chgData name="Deborah Shaw" userId="79bf7848-a030-4096-934a-3abbfde4984a" providerId="ADAL" clId="{F745F23A-ABEC-441C-B610-FA99A083116B}" dt="2024-09-27T01:56:08.829" v="1083" actId="2696"/>
        <pc:sldMkLst>
          <pc:docMk/>
          <pc:sldMk cId="2161788803" sldId="281"/>
        </pc:sldMkLst>
      </pc:sldChg>
      <pc:sldChg chg="addSp delSp modSp mod modAnim">
        <pc:chgData name="Deborah Shaw" userId="79bf7848-a030-4096-934a-3abbfde4984a" providerId="ADAL" clId="{F745F23A-ABEC-441C-B610-FA99A083116B}" dt="2024-09-25T20:35:23.167" v="1029" actId="20577"/>
        <pc:sldMkLst>
          <pc:docMk/>
          <pc:sldMk cId="904332746" sldId="282"/>
        </pc:sldMkLst>
      </pc:sldChg>
      <pc:sldChg chg="modAnim">
        <pc:chgData name="Deborah Shaw" userId="79bf7848-a030-4096-934a-3abbfde4984a" providerId="ADAL" clId="{F745F23A-ABEC-441C-B610-FA99A083116B}" dt="2024-09-25T18:26:43.781" v="62"/>
        <pc:sldMkLst>
          <pc:docMk/>
          <pc:sldMk cId="2238012243" sldId="294"/>
        </pc:sldMkLst>
      </pc:sldChg>
      <pc:sldChg chg="addSp modSp mod modAnim">
        <pc:chgData name="Deborah Shaw" userId="79bf7848-a030-4096-934a-3abbfde4984a" providerId="ADAL" clId="{F745F23A-ABEC-441C-B610-FA99A083116B}" dt="2024-09-25T18:31:48.980" v="146" actId="14100"/>
        <pc:sldMkLst>
          <pc:docMk/>
          <pc:sldMk cId="3001663200" sldId="295"/>
        </pc:sldMkLst>
      </pc:sldChg>
      <pc:sldChg chg="addSp modSp mod modAnim">
        <pc:chgData name="Deborah Shaw" userId="79bf7848-a030-4096-934a-3abbfde4984a" providerId="ADAL" clId="{F745F23A-ABEC-441C-B610-FA99A083116B}" dt="2024-09-25T18:33:02.233" v="189" actId="1076"/>
        <pc:sldMkLst>
          <pc:docMk/>
          <pc:sldMk cId="2432965724" sldId="296"/>
        </pc:sldMkLst>
      </pc:sldChg>
      <pc:sldChg chg="modAnim">
        <pc:chgData name="Deborah Shaw" userId="79bf7848-a030-4096-934a-3abbfde4984a" providerId="ADAL" clId="{F745F23A-ABEC-441C-B610-FA99A083116B}" dt="2024-09-25T18:25:24.269" v="54"/>
        <pc:sldMkLst>
          <pc:docMk/>
          <pc:sldMk cId="1153904500" sldId="297"/>
        </pc:sldMkLst>
      </pc:sldChg>
      <pc:sldChg chg="modAnim">
        <pc:chgData name="Deborah Shaw" userId="79bf7848-a030-4096-934a-3abbfde4984a" providerId="ADAL" clId="{F745F23A-ABEC-441C-B610-FA99A083116B}" dt="2024-09-25T18:25:37.113" v="55"/>
        <pc:sldMkLst>
          <pc:docMk/>
          <pc:sldMk cId="1332395608" sldId="298"/>
        </pc:sldMkLst>
      </pc:sldChg>
      <pc:sldChg chg="modAnim">
        <pc:chgData name="Deborah Shaw" userId="79bf7848-a030-4096-934a-3abbfde4984a" providerId="ADAL" clId="{F745F23A-ABEC-441C-B610-FA99A083116B}" dt="2024-09-25T18:25:50.425" v="56"/>
        <pc:sldMkLst>
          <pc:docMk/>
          <pc:sldMk cId="2178432557" sldId="299"/>
        </pc:sldMkLst>
      </pc:sldChg>
      <pc:sldChg chg="modAnim">
        <pc:chgData name="Deborah Shaw" userId="79bf7848-a030-4096-934a-3abbfde4984a" providerId="ADAL" clId="{F745F23A-ABEC-441C-B610-FA99A083116B}" dt="2024-09-25T18:26:02.922" v="57"/>
        <pc:sldMkLst>
          <pc:docMk/>
          <pc:sldMk cId="2860938963" sldId="300"/>
        </pc:sldMkLst>
      </pc:sldChg>
      <pc:sldChg chg="modAnim">
        <pc:chgData name="Deborah Shaw" userId="79bf7848-a030-4096-934a-3abbfde4984a" providerId="ADAL" clId="{F745F23A-ABEC-441C-B610-FA99A083116B}" dt="2024-09-25T18:26:18.968" v="58"/>
        <pc:sldMkLst>
          <pc:docMk/>
          <pc:sldMk cId="803728620" sldId="301"/>
        </pc:sldMkLst>
      </pc:sldChg>
      <pc:sldChg chg="modAnim">
        <pc:chgData name="Deborah Shaw" userId="79bf7848-a030-4096-934a-3abbfde4984a" providerId="ADAL" clId="{F745F23A-ABEC-441C-B610-FA99A083116B}" dt="2024-09-25T18:26:25.233" v="59"/>
        <pc:sldMkLst>
          <pc:docMk/>
          <pc:sldMk cId="599930455" sldId="302"/>
        </pc:sldMkLst>
      </pc:sldChg>
      <pc:sldChg chg="modAnim">
        <pc:chgData name="Deborah Shaw" userId="79bf7848-a030-4096-934a-3abbfde4984a" providerId="ADAL" clId="{F745F23A-ABEC-441C-B610-FA99A083116B}" dt="2024-09-25T18:26:33.501" v="60"/>
        <pc:sldMkLst>
          <pc:docMk/>
          <pc:sldMk cId="3680852828" sldId="304"/>
        </pc:sldMkLst>
      </pc:sldChg>
      <pc:sldChg chg="modSp mod ord">
        <pc:chgData name="Deborah Shaw" userId="79bf7848-a030-4096-934a-3abbfde4984a" providerId="ADAL" clId="{F745F23A-ABEC-441C-B610-FA99A083116B}" dt="2024-09-27T03:57:55.938" v="1097" actId="6549"/>
        <pc:sldMkLst>
          <pc:docMk/>
          <pc:sldMk cId="3629754069" sldId="315"/>
        </pc:sldMkLst>
      </pc:sldChg>
      <pc:sldChg chg="addSp modSp add mod">
        <pc:chgData name="Deborah Shaw" userId="79bf7848-a030-4096-934a-3abbfde4984a" providerId="ADAL" clId="{F745F23A-ABEC-441C-B610-FA99A083116B}" dt="2024-09-25T18:31:57.855" v="147"/>
        <pc:sldMkLst>
          <pc:docMk/>
          <pc:sldMk cId="2046155857" sldId="316"/>
        </pc:sldMkLst>
      </pc:sldChg>
      <pc:sldChg chg="addSp modSp add mod">
        <pc:chgData name="Deborah Shaw" userId="79bf7848-a030-4096-934a-3abbfde4984a" providerId="ADAL" clId="{F745F23A-ABEC-441C-B610-FA99A083116B}" dt="2024-09-25T18:32:00.532" v="148"/>
        <pc:sldMkLst>
          <pc:docMk/>
          <pc:sldMk cId="612482744" sldId="317"/>
        </pc:sldMkLst>
      </pc:sldChg>
      <pc:sldChg chg="addSp modSp add mod">
        <pc:chgData name="Deborah Shaw" userId="79bf7848-a030-4096-934a-3abbfde4984a" providerId="ADAL" clId="{F745F23A-ABEC-441C-B610-FA99A083116B}" dt="2024-09-25T18:32:02.952" v="149"/>
        <pc:sldMkLst>
          <pc:docMk/>
          <pc:sldMk cId="1226294608" sldId="318"/>
        </pc:sldMkLst>
      </pc:sldChg>
      <pc:sldChg chg="add">
        <pc:chgData name="Deborah Shaw" userId="79bf7848-a030-4096-934a-3abbfde4984a" providerId="ADAL" clId="{F745F23A-ABEC-441C-B610-FA99A083116B}" dt="2024-09-25T18:25:04.256" v="51" actId="2890"/>
        <pc:sldMkLst>
          <pc:docMk/>
          <pc:sldMk cId="1503138705" sldId="319"/>
        </pc:sldMkLst>
      </pc:sldChg>
      <pc:sldChg chg="add del">
        <pc:chgData name="Deborah Shaw" userId="79bf7848-a030-4096-934a-3abbfde4984a" providerId="ADAL" clId="{F745F23A-ABEC-441C-B610-FA99A083116B}" dt="2024-09-25T18:24:31.208" v="50" actId="2696"/>
        <pc:sldMkLst>
          <pc:docMk/>
          <pc:sldMk cId="4207796904" sldId="319"/>
        </pc:sldMkLst>
      </pc:sldChg>
      <pc:sldChg chg="addSp delSp modSp new mod">
        <pc:chgData name="Deborah Shaw" userId="79bf7848-a030-4096-934a-3abbfde4984a" providerId="ADAL" clId="{F745F23A-ABEC-441C-B610-FA99A083116B}" dt="2024-09-25T20:35:37.423" v="1031" actId="1076"/>
        <pc:sldMkLst>
          <pc:docMk/>
          <pc:sldMk cId="4264648514" sldId="320"/>
        </pc:sldMkLst>
      </pc:sldChg>
      <pc:sldChg chg="addSp delSp modSp new del mod">
        <pc:chgData name="Deborah Shaw" userId="79bf7848-a030-4096-934a-3abbfde4984a" providerId="ADAL" clId="{F745F23A-ABEC-441C-B610-FA99A083116B}" dt="2024-09-27T17:01:54.754" v="1378" actId="2696"/>
        <pc:sldMkLst>
          <pc:docMk/>
          <pc:sldMk cId="4258750135" sldId="321"/>
        </pc:sldMkLst>
      </pc:sldChg>
      <pc:sldChg chg="addSp delSp modSp add mod">
        <pc:chgData name="Deborah Shaw" userId="79bf7848-a030-4096-934a-3abbfde4984a" providerId="ADAL" clId="{F745F23A-ABEC-441C-B610-FA99A083116B}" dt="2024-09-27T17:00:20.135" v="1377" actId="1076"/>
        <pc:sldMkLst>
          <pc:docMk/>
          <pc:sldMk cId="1231451644" sldId="32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10/1/2025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10/1/2025</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a:blip r:embed="rId2">
            <a:extLst>
              <a:ext uri="{28A0092B-C50C-407E-A947-70E740481C1C}">
                <a14:useLocalDpi xmlns:a14="http://schemas.microsoft.com/office/drawing/2010/main" val="0"/>
              </a:ext>
            </a:extLst>
          </a:blip>
          <a:srcRect t="10749" b="10749"/>
          <a:stretch/>
        </p:blipFill>
        <p:spPr>
          <a:xfrm>
            <a:off x="0" y="146817"/>
            <a:ext cx="914400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3391927" y="3630544"/>
            <a:ext cx="5583190" cy="3080639"/>
          </a:xfrm>
        </p:spPr>
        <p:txBody>
          <a:bodyPr anchor="ctr">
            <a:normAutofit fontScale="92500" lnSpcReduction="20000"/>
          </a:bodyPr>
          <a:lstStyle/>
          <a:p>
            <a:pPr marL="0" marR="0" indent="0" fontAlgn="base">
              <a:spcBef>
                <a:spcPts val="0"/>
              </a:spcBef>
              <a:spcAft>
                <a:spcPts val="0"/>
              </a:spcAft>
              <a:buNone/>
            </a:pPr>
            <a:r>
              <a:rPr lang="en-US" dirty="0">
                <a:solidFill>
                  <a:schemeClr val="accent1">
                    <a:lumMod val="50000"/>
                  </a:schemeClr>
                </a:solidFill>
                <a:effectLst/>
                <a:latin typeface="Arial" panose="020B0604020202020204" pitchFamily="34" charset="0"/>
                <a:ea typeface="Times New Roman" panose="02020603050405020304" pitchFamily="18" charset="0"/>
              </a:rPr>
              <a:t>In this matter I will give you advice that will help you. One year ago, you not only started to do something, but you desired to do it. Now finish it. Just as there was an eagerness and desire to do it then, may you also bring it to completion, as much as you can (</a:t>
            </a:r>
            <a:r>
              <a:rPr lang="en-US" dirty="0">
                <a:solidFill>
                  <a:schemeClr val="accent1">
                    <a:lumMod val="50000"/>
                  </a:schemeClr>
                </a:solidFill>
                <a:ea typeface="Times New Roman" panose="02020603050405020304" pitchFamily="18" charset="0"/>
              </a:rPr>
              <a:t>2</a:t>
            </a:r>
            <a:r>
              <a:rPr lang="en-US" dirty="0">
                <a:solidFill>
                  <a:schemeClr val="accent1">
                    <a:lumMod val="50000"/>
                  </a:schemeClr>
                </a:solidFill>
                <a:effectLst/>
                <a:latin typeface="Arial" panose="020B0604020202020204" pitchFamily="34" charset="0"/>
                <a:ea typeface="Times New Roman" panose="02020603050405020304" pitchFamily="18" charset="0"/>
              </a:rPr>
              <a:t> Cor.</a:t>
            </a:r>
            <a:r>
              <a:rPr lang="en-US" dirty="0">
                <a:solidFill>
                  <a:schemeClr val="accent1">
                    <a:lumMod val="50000"/>
                  </a:schemeClr>
                </a:solidFill>
                <a:ea typeface="Times New Roman" panose="02020603050405020304" pitchFamily="18" charset="0"/>
              </a:rPr>
              <a:t> 8:10-11</a:t>
            </a:r>
            <a:r>
              <a:rPr lang="en-US" dirty="0">
                <a:solidFill>
                  <a:schemeClr val="accent1">
                    <a:lumMod val="50000"/>
                  </a:schemeClr>
                </a:solidFill>
                <a:effectLst/>
                <a:latin typeface="Arial" panose="020B0604020202020204" pitchFamily="34" charset="0"/>
                <a:ea typeface="Times New Roman" panose="02020603050405020304" pitchFamily="18" charset="0"/>
              </a:rPr>
              <a:t>)</a:t>
            </a:r>
            <a:r>
              <a:rPr lang="en-US" sz="2000" dirty="0">
                <a:solidFill>
                  <a:schemeClr val="accent1">
                    <a:lumMod val="50000"/>
                  </a:schemeClr>
                </a:solidFill>
                <a:effectLst/>
                <a:latin typeface="Arial" panose="020B0604020202020204" pitchFamily="34" charset="0"/>
                <a:ea typeface="Times New Roman" panose="02020603050405020304" pitchFamily="18" charset="0"/>
              </a:rPr>
              <a:t>. </a:t>
            </a:r>
            <a:endParaRPr lang="en-US" sz="2000" dirty="0">
              <a:solidFill>
                <a:schemeClr val="accent1">
                  <a:lumMod val="50000"/>
                </a:schemeClr>
              </a:solidFill>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400" dirty="0">
                <a:latin typeface="Calibri"/>
                <a:ea typeface="Times New Roman" panose="02020603050405020304" pitchFamily="18" charset="0"/>
                <a:cs typeface="Arial"/>
              </a:rPr>
              <a:t>All Scripture taken from the English Unlocked Literal Bible (ULB), ©2017, 2022 Wycliffe Associates, Available at https://bibleineverylanguage.org/translations, licensed under the Creative Commons Attribution-</a:t>
            </a:r>
            <a:r>
              <a:rPr lang="en-US" sz="1400" dirty="0" err="1">
                <a:latin typeface="Calibri"/>
                <a:ea typeface="Times New Roman" panose="02020603050405020304" pitchFamily="18" charset="0"/>
                <a:cs typeface="Arial"/>
              </a:rPr>
              <a:t>ShareAlike</a:t>
            </a:r>
            <a:r>
              <a:rPr lang="en-US" sz="1400" dirty="0">
                <a:latin typeface="Calibri"/>
                <a:ea typeface="Times New Roman" panose="02020603050405020304" pitchFamily="18" charset="0"/>
                <a:cs typeface="Arial"/>
              </a:rPr>
              <a:t> 4.0 International License. </a:t>
            </a:r>
          </a:p>
          <a:p>
            <a:pPr marL="0" marR="0" indent="0" fontAlgn="base">
              <a:spcBef>
                <a:spcPts val="0"/>
              </a:spcBef>
              <a:spcAft>
                <a:spcPts val="0"/>
              </a:spcAft>
              <a:buNone/>
            </a:pPr>
            <a:r>
              <a:rPr lang="en-US" sz="1400" dirty="0">
                <a:latin typeface="Calibri"/>
                <a:ea typeface="Times New Roman" panose="02020603050405020304" pitchFamily="18" charset="0"/>
                <a:cs typeface="Arial"/>
              </a:rPr>
              <a:t>The English ULB is based on the </a:t>
            </a:r>
            <a:r>
              <a:rPr lang="en-US" sz="1400" dirty="0" err="1">
                <a:latin typeface="Calibri"/>
                <a:ea typeface="Times New Roman" panose="02020603050405020304" pitchFamily="18" charset="0"/>
                <a:cs typeface="Arial"/>
              </a:rPr>
              <a:t>unfoldingWord</a:t>
            </a:r>
            <a:r>
              <a:rPr lang="en-US" sz="1400" dirty="0">
                <a:latin typeface="Calibri"/>
                <a:ea typeface="Times New Roman" panose="02020603050405020304" pitchFamily="18" charset="0"/>
                <a:cs typeface="Arial"/>
              </a:rPr>
              <a:t>® Literal Text, CC BY-SA 4.0. The original work of the </a:t>
            </a:r>
            <a:r>
              <a:rPr lang="en-US" sz="1400" dirty="0" err="1">
                <a:latin typeface="Calibri"/>
                <a:ea typeface="Times New Roman" panose="02020603050405020304" pitchFamily="18" charset="0"/>
                <a:cs typeface="Arial"/>
              </a:rPr>
              <a:t>unfoldingWord</a:t>
            </a:r>
            <a:r>
              <a:rPr lang="en-US" sz="1400" dirty="0">
                <a:latin typeface="Calibri"/>
                <a:ea typeface="Times New Roman" panose="02020603050405020304" pitchFamily="18" charset="0"/>
                <a:cs typeface="Arial"/>
              </a:rPr>
              <a:t>® Literal Text is available at https://unfoldingword.bible/ult/.</a:t>
            </a:r>
          </a:p>
        </p:txBody>
      </p:sp>
      <p:sp>
        <p:nvSpPr>
          <p:cNvPr id="7" name="Rectangle 6">
            <a:extLst>
              <a:ext uri="{FF2B5EF4-FFF2-40B4-BE49-F238E27FC236}">
                <a16:creationId xmlns:a16="http://schemas.microsoft.com/office/drawing/2014/main" id="{6D1C5468-2E27-9AF9-E8A7-9D00C2F6695F}"/>
              </a:ext>
            </a:extLst>
          </p:cNvPr>
          <p:cNvSpPr/>
          <p:nvPr/>
        </p:nvSpPr>
        <p:spPr>
          <a:xfrm>
            <a:off x="173598" y="4206748"/>
            <a:ext cx="3040036" cy="1754326"/>
          </a:xfrm>
          <a:prstGeom prst="rect">
            <a:avLst/>
          </a:prstGeom>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dirty="0">
                <a:solidFill>
                  <a:srgbClr val="B95659"/>
                </a:solidFill>
                <a:latin typeface="Arial" panose="020B0604020202020204" pitchFamily="34" charset="0"/>
                <a:ea typeface="+mj-ea"/>
                <a:cs typeface="Arial" panose="020B0604020202020204" pitchFamily="34" charset="0"/>
              </a:rPr>
              <a:t>Proofreading </a:t>
            </a:r>
          </a:p>
          <a:p>
            <a:pPr algn="ctr"/>
            <a:r>
              <a:rPr lang="en-US" sz="3600" b="1" dirty="0">
                <a:solidFill>
                  <a:srgbClr val="B95659"/>
                </a:solidFill>
                <a:latin typeface="Arial" panose="020B0604020202020204" pitchFamily="34" charset="0"/>
                <a:ea typeface="+mj-ea"/>
                <a:cs typeface="Arial" panose="020B0604020202020204" pitchFamily="34" charset="0"/>
              </a:rPr>
              <a:t>and Publication</a:t>
            </a: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3224956"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29754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7C3BB06-DC96-4810-9052-78C360033DE2}"/>
              </a:ext>
            </a:extLst>
          </p:cNvPr>
          <p:cNvGrpSpPr/>
          <p:nvPr/>
        </p:nvGrpSpPr>
        <p:grpSpPr>
          <a:xfrm>
            <a:off x="-127730" y="0"/>
            <a:ext cx="9399460" cy="230430"/>
            <a:chOff x="-172745" y="0"/>
            <a:chExt cx="9399460" cy="230430"/>
          </a:xfrm>
        </p:grpSpPr>
        <p:sp>
          <p:nvSpPr>
            <p:cNvPr id="15" name="Parallelogram 14">
              <a:extLst>
                <a:ext uri="{FF2B5EF4-FFF2-40B4-BE49-F238E27FC236}">
                  <a16:creationId xmlns:a16="http://schemas.microsoft.com/office/drawing/2014/main" id="{BDDEFAAC-BD0D-4CE4-A84C-E2C0D572185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E718F57D-568A-4411-872B-CCC9EC910064}"/>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A5CE28D8-9450-411C-889B-C94762FAB4B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7B8B0134-0BA8-F0A4-E013-C88DC5AA114A}"/>
              </a:ext>
            </a:extLst>
          </p:cNvPr>
          <p:cNvSpPr txBox="1"/>
          <p:nvPr/>
        </p:nvSpPr>
        <p:spPr>
          <a:xfrm>
            <a:off x="165246" y="485515"/>
            <a:ext cx="8813508" cy="5887830"/>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Arial" panose="020B0604020202020204" pitchFamily="34" charset="0"/>
                <a:ea typeface="Calibri" panose="020F0502020204030204" pitchFamily="34" charset="0"/>
                <a:cs typeface="Times New Roman" panose="02020603050405020304" pitchFamily="18" charset="0"/>
              </a:rPr>
              <a:t>From Galatians 5:</a:t>
            </a:r>
          </a:p>
          <a:p>
            <a:pPr marL="0" marR="0">
              <a:lnSpc>
                <a:spcPct val="107000"/>
              </a:lnSpc>
              <a:spcBef>
                <a:spcPts val="0"/>
              </a:spcBef>
              <a:spcAft>
                <a:spcPts val="800"/>
              </a:spcAft>
            </a:pPr>
            <a:endParaRPr lang="en-US" sz="2000" dirty="0">
              <a:latin typeface="Arial" panose="020B06040202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latin typeface="Arial" panose="020B0604020202020204" pitchFamily="34" charset="0"/>
                <a:ea typeface="Calibri" panose="020F0502020204030204" pitchFamily="34" charset="0"/>
                <a:cs typeface="Times New Roman" panose="02020603050405020304" pitchFamily="18" charset="0"/>
              </a:rPr>
              <a:t>22But the fruit OF the spirit is love joy) peace, patience, Kindness, goodness, Faith, gentleness, and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selfcontrol</a:t>
            </a:r>
            <a:r>
              <a:rPr lang="en-US" sz="2400" dirty="0">
                <a:effectLst/>
                <a:latin typeface="Arial" panose="020B0604020202020204" pitchFamily="34" charset="0"/>
                <a:ea typeface="Calibri" panose="020F0502020204030204" pitchFamily="34" charset="0"/>
                <a:cs typeface="Times New Roman" panose="02020603050405020304" pitchFamily="18" charset="0"/>
              </a:rPr>
              <a:t> against such things there is no law  . 24 those who belong to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christ</a:t>
            </a:r>
            <a:r>
              <a:rPr lang="en-US" sz="2400" dirty="0">
                <a:effectLst/>
                <a:latin typeface="Arial" panose="020B0604020202020204" pitchFamily="34" charset="0"/>
                <a:ea typeface="Calibri" panose="020F0502020204030204" pitchFamily="34" charset="0"/>
                <a:cs typeface="Times New Roman" panose="02020603050405020304" pitchFamily="18" charset="0"/>
              </a:rPr>
              <a:t> Jesus have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cRucified</a:t>
            </a:r>
            <a:r>
              <a:rPr lang="en-US" sz="2400" dirty="0">
                <a:effectLst/>
                <a:latin typeface="Arial" panose="020B0604020202020204" pitchFamily="34" charset="0"/>
                <a:ea typeface="Calibri" panose="020F0502020204030204" pitchFamily="34" charset="0"/>
                <a:cs typeface="Times New Roman" panose="02020603050405020304" pitchFamily="18" charset="0"/>
              </a:rPr>
              <a:t> the flesh with its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passionsa</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nd</a:t>
            </a:r>
            <a:r>
              <a:rPr lang="en-US" sz="2400" dirty="0">
                <a:effectLst/>
                <a:latin typeface="Arial" panose="020B0604020202020204" pitchFamily="34" charset="0"/>
                <a:ea typeface="Calibri" panose="020F0502020204030204" pitchFamily="34" charset="0"/>
                <a:cs typeface="Times New Roman" panose="02020603050405020304" pitchFamily="18" charset="0"/>
              </a:rPr>
              <a:t> desires</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25</a:t>
            </a:r>
            <a:r>
              <a:rPr lang="en-US" sz="2400" dirty="0">
                <a:effectLst/>
                <a:latin typeface="Arial" panose="020B0604020202020204" pitchFamily="34" charset="0"/>
                <a:ea typeface="Calibri" panose="020F0502020204030204" pitchFamily="34" charset="0"/>
                <a:cs typeface="Times New Roman" panose="02020603050405020304" pitchFamily="18" charset="0"/>
              </a:rPr>
              <a:t>     If we live by the Spirit, let us also walk” by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thespirit</a:t>
            </a:r>
            <a:r>
              <a:rPr lang="en-US" sz="2400" dirty="0">
                <a:effectLst/>
                <a:latin typeface="Arial" panose="020B060402020202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22 </a:t>
            </a:r>
            <a:r>
              <a:rPr lang="en-US" sz="2400" dirty="0">
                <a:effectLst/>
                <a:latin typeface="Arial" panose="020B0604020202020204" pitchFamily="34" charset="0"/>
                <a:ea typeface="Calibri" panose="020F0502020204030204" pitchFamily="34" charset="0"/>
                <a:cs typeface="Times New Roman" panose="02020603050405020304" pitchFamily="18" charset="0"/>
              </a:rPr>
              <a:t>But the fruit of the Spirit is love, joy, peace, patience, kindness, goodness, faith, </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23 </a:t>
            </a:r>
            <a:r>
              <a:rPr lang="en-US" sz="2400" dirty="0">
                <a:effectLst/>
                <a:latin typeface="Arial" panose="020B0604020202020204" pitchFamily="34" charset="0"/>
                <a:ea typeface="Calibri" panose="020F0502020204030204" pitchFamily="34" charset="0"/>
                <a:cs typeface="Times New Roman" panose="02020603050405020304" pitchFamily="18" charset="0"/>
              </a:rPr>
              <a:t>gentleness, and self-control; against such things there is no law. </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24 </a:t>
            </a:r>
            <a:r>
              <a:rPr lang="en-US" sz="2400" dirty="0">
                <a:effectLst/>
                <a:latin typeface="Arial" panose="020B0604020202020204" pitchFamily="34" charset="0"/>
                <a:ea typeface="Calibri" panose="020F0502020204030204" pitchFamily="34" charset="0"/>
                <a:cs typeface="Times New Roman" panose="02020603050405020304" pitchFamily="18" charset="0"/>
              </a:rPr>
              <a:t>Those who belong to Christ Jesus have crucified the flesh with its passions and desires. </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25 </a:t>
            </a:r>
            <a:r>
              <a:rPr lang="en-US" sz="2400" dirty="0">
                <a:effectLst/>
                <a:latin typeface="Arial" panose="020B0604020202020204" pitchFamily="34" charset="0"/>
                <a:ea typeface="Calibri" panose="020F0502020204030204" pitchFamily="34" charset="0"/>
                <a:cs typeface="Times New Roman" panose="02020603050405020304" pitchFamily="18" charset="0"/>
              </a:rPr>
              <a:t>If we live by the Spirit, let us also walk by the Spirit.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503138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7C3BB06-DC96-4810-9052-78C360033DE2}"/>
              </a:ext>
            </a:extLst>
          </p:cNvPr>
          <p:cNvGrpSpPr/>
          <p:nvPr/>
        </p:nvGrpSpPr>
        <p:grpSpPr>
          <a:xfrm>
            <a:off x="-127730" y="0"/>
            <a:ext cx="9399460" cy="230430"/>
            <a:chOff x="-172745" y="0"/>
            <a:chExt cx="9399460" cy="230430"/>
          </a:xfrm>
        </p:grpSpPr>
        <p:sp>
          <p:nvSpPr>
            <p:cNvPr id="15" name="Parallelogram 14">
              <a:extLst>
                <a:ext uri="{FF2B5EF4-FFF2-40B4-BE49-F238E27FC236}">
                  <a16:creationId xmlns:a16="http://schemas.microsoft.com/office/drawing/2014/main" id="{BDDEFAAC-BD0D-4CE4-A84C-E2C0D572185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E718F57D-568A-4411-872B-CCC9EC910064}"/>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A5CE28D8-9450-411C-889B-C94762FAB4B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7B8B0134-0BA8-F0A4-E013-C88DC5AA114A}"/>
              </a:ext>
            </a:extLst>
          </p:cNvPr>
          <p:cNvSpPr txBox="1"/>
          <p:nvPr/>
        </p:nvSpPr>
        <p:spPr>
          <a:xfrm>
            <a:off x="165246" y="485515"/>
            <a:ext cx="8813508" cy="3809376"/>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Arial" panose="020B0604020202020204" pitchFamily="34" charset="0"/>
                <a:ea typeface="Calibri" panose="020F0502020204030204" pitchFamily="34" charset="0"/>
                <a:cs typeface="Times New Roman" panose="02020603050405020304" pitchFamily="18" charset="0"/>
              </a:rPr>
              <a:t>From Galatians 5:		</a:t>
            </a:r>
            <a:r>
              <a:rPr lang="en-US" sz="20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Beginnings of Sentences</a:t>
            </a:r>
          </a:p>
          <a:p>
            <a:pPr marL="0" marR="0">
              <a:lnSpc>
                <a:spcPct val="107000"/>
              </a:lnSpc>
              <a:spcBef>
                <a:spcPts val="0"/>
              </a:spcBef>
              <a:spcAft>
                <a:spcPts val="800"/>
              </a:spcAft>
            </a:pPr>
            <a:endParaRPr lang="en-US" sz="2000" dirty="0">
              <a:latin typeface="Arial" panose="020B06040202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latin typeface="Arial" panose="020B0604020202020204" pitchFamily="34" charset="0"/>
                <a:ea typeface="Calibri" panose="020F0502020204030204" pitchFamily="34" charset="0"/>
                <a:cs typeface="Times New Roman" panose="02020603050405020304" pitchFamily="18" charset="0"/>
              </a:rPr>
              <a:t>22</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B</a:t>
            </a:r>
            <a:r>
              <a:rPr lang="en-US" sz="2400" dirty="0">
                <a:effectLst/>
                <a:latin typeface="Arial" panose="020B0604020202020204" pitchFamily="34" charset="0"/>
                <a:ea typeface="Calibri" panose="020F0502020204030204" pitchFamily="34" charset="0"/>
                <a:cs typeface="Times New Roman" panose="02020603050405020304" pitchFamily="18" charset="0"/>
              </a:rPr>
              <a:t>ut the fruit OF the spirit is love joy) peace, patience, Kindness, goodness, Faith, gentleness, and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selfcontrol</a:t>
            </a:r>
            <a:r>
              <a:rPr lang="en-US" sz="2400" dirty="0">
                <a:effectLst/>
                <a:latin typeface="Arial" panose="020B0604020202020204" pitchFamily="34" charset="0"/>
                <a:ea typeface="Calibri" panose="020F0502020204030204" pitchFamily="34" charset="0"/>
                <a:cs typeface="Times New Roman" panose="02020603050405020304" pitchFamily="18" charset="0"/>
              </a:rPr>
              <a:t> against such things there is no law  . 24 </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t</a:t>
            </a:r>
            <a:r>
              <a:rPr lang="en-US" sz="2400" dirty="0">
                <a:effectLst/>
                <a:latin typeface="Arial" panose="020B0604020202020204" pitchFamily="34" charset="0"/>
                <a:ea typeface="Calibri" panose="020F0502020204030204" pitchFamily="34" charset="0"/>
                <a:cs typeface="Times New Roman" panose="02020603050405020304" pitchFamily="18" charset="0"/>
              </a:rPr>
              <a:t>hose who belong to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christ</a:t>
            </a:r>
            <a:r>
              <a:rPr lang="en-US" sz="2400" dirty="0">
                <a:effectLst/>
                <a:latin typeface="Arial" panose="020B0604020202020204" pitchFamily="34" charset="0"/>
                <a:ea typeface="Calibri" panose="020F0502020204030204" pitchFamily="34" charset="0"/>
                <a:cs typeface="Times New Roman" panose="02020603050405020304" pitchFamily="18" charset="0"/>
              </a:rPr>
              <a:t> Jesus have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cRucified</a:t>
            </a:r>
            <a:r>
              <a:rPr lang="en-US" sz="2400" dirty="0">
                <a:effectLst/>
                <a:latin typeface="Arial" panose="020B0604020202020204" pitchFamily="34" charset="0"/>
                <a:ea typeface="Calibri" panose="020F0502020204030204" pitchFamily="34" charset="0"/>
                <a:cs typeface="Times New Roman" panose="02020603050405020304" pitchFamily="18" charset="0"/>
              </a:rPr>
              <a:t> the flesh with its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passionsa</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nd</a:t>
            </a:r>
            <a:r>
              <a:rPr lang="en-US" sz="2400" dirty="0">
                <a:effectLst/>
                <a:latin typeface="Arial" panose="020B0604020202020204" pitchFamily="34" charset="0"/>
                <a:ea typeface="Calibri" panose="020F0502020204030204" pitchFamily="34" charset="0"/>
                <a:cs typeface="Times New Roman" panose="02020603050405020304" pitchFamily="18" charset="0"/>
              </a:rPr>
              <a:t> desires</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25</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I</a:t>
            </a:r>
            <a:r>
              <a:rPr lang="en-US" sz="2400" dirty="0">
                <a:effectLst/>
                <a:latin typeface="Arial" panose="020B0604020202020204" pitchFamily="34" charset="0"/>
                <a:ea typeface="Calibri" panose="020F0502020204030204" pitchFamily="34" charset="0"/>
                <a:cs typeface="Times New Roman" panose="02020603050405020304" pitchFamily="18" charset="0"/>
              </a:rPr>
              <a:t>f we live by the Spirit, let us also walk” by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thespirit</a:t>
            </a:r>
            <a:r>
              <a:rPr lang="en-US" sz="2400" dirty="0">
                <a:effectLst/>
                <a:latin typeface="Arial" panose="020B060402020202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153904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130BC-D0E2-5832-4AF0-A0C4D35933EA}"/>
            </a:ext>
          </a:extLst>
        </p:cNvPr>
        <p:cNvGrpSpPr/>
        <p:nvPr/>
      </p:nvGrpSpPr>
      <p:grpSpPr>
        <a:xfrm>
          <a:off x="0" y="0"/>
          <a:ext cx="0" cy="0"/>
          <a:chOff x="0" y="0"/>
          <a:chExt cx="0" cy="0"/>
        </a:xfrm>
      </p:grpSpPr>
      <p:grpSp>
        <p:nvGrpSpPr>
          <p:cNvPr id="30" name="Group 29">
            <a:extLst>
              <a:ext uri="{FF2B5EF4-FFF2-40B4-BE49-F238E27FC236}">
                <a16:creationId xmlns:a16="http://schemas.microsoft.com/office/drawing/2014/main" id="{70916649-1F92-A5BD-C95F-AAB3574C94F5}"/>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CA03E1EC-635D-004B-FE4E-AF99765A51E1}"/>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5AA4DD91-A459-CCC5-4D0B-DF37AC82D8F0}"/>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3CF9C273-1D3A-E10D-1340-13779F80AD51}"/>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8CCFB66-6291-BFC3-FDC1-73E823292E7D}"/>
              </a:ext>
            </a:extLst>
          </p:cNvPr>
          <p:cNvGrpSpPr/>
          <p:nvPr/>
        </p:nvGrpSpPr>
        <p:grpSpPr>
          <a:xfrm>
            <a:off x="-127730" y="0"/>
            <a:ext cx="9399460" cy="230430"/>
            <a:chOff x="-172745" y="0"/>
            <a:chExt cx="9399460" cy="230430"/>
          </a:xfrm>
        </p:grpSpPr>
        <p:sp>
          <p:nvSpPr>
            <p:cNvPr id="15" name="Parallelogram 14">
              <a:extLst>
                <a:ext uri="{FF2B5EF4-FFF2-40B4-BE49-F238E27FC236}">
                  <a16:creationId xmlns:a16="http://schemas.microsoft.com/office/drawing/2014/main" id="{02CF025B-5663-325E-E5DE-8A28B0318309}"/>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7C028A48-549F-735B-6320-59BA640F630A}"/>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74110DD3-011E-07DE-4F9E-B5F75F1D704C}"/>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6C56030-7812-AA05-A5BA-EFD2A2C52688}"/>
              </a:ext>
            </a:extLst>
          </p:cNvPr>
          <p:cNvSpPr txBox="1"/>
          <p:nvPr/>
        </p:nvSpPr>
        <p:spPr>
          <a:xfrm>
            <a:off x="165246" y="485515"/>
            <a:ext cx="8813508" cy="5887830"/>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Arial" panose="020B0604020202020204" pitchFamily="34" charset="0"/>
                <a:ea typeface="Calibri" panose="020F0502020204030204" pitchFamily="34" charset="0"/>
                <a:cs typeface="Times New Roman" panose="02020603050405020304" pitchFamily="18" charset="0"/>
              </a:rPr>
              <a:t>From Galatians 5:		</a:t>
            </a:r>
            <a:r>
              <a:rPr lang="en-US" sz="20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Beginnings of Sentences</a:t>
            </a:r>
          </a:p>
          <a:p>
            <a:pPr marL="0" marR="0">
              <a:lnSpc>
                <a:spcPct val="107000"/>
              </a:lnSpc>
              <a:spcBef>
                <a:spcPts val="0"/>
              </a:spcBef>
              <a:spcAft>
                <a:spcPts val="800"/>
              </a:spcAft>
            </a:pPr>
            <a:endParaRPr lang="en-US" sz="2000" dirty="0">
              <a:latin typeface="Arial" panose="020B06040202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latin typeface="Arial" panose="020B0604020202020204" pitchFamily="34" charset="0"/>
                <a:ea typeface="Calibri" panose="020F0502020204030204" pitchFamily="34" charset="0"/>
                <a:cs typeface="Times New Roman" panose="02020603050405020304" pitchFamily="18" charset="0"/>
              </a:rPr>
              <a:t>22</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B</a:t>
            </a:r>
            <a:r>
              <a:rPr lang="en-US" sz="2400" dirty="0">
                <a:effectLst/>
                <a:latin typeface="Arial" panose="020B0604020202020204" pitchFamily="34" charset="0"/>
                <a:ea typeface="Calibri" panose="020F0502020204030204" pitchFamily="34" charset="0"/>
                <a:cs typeface="Times New Roman" panose="02020603050405020304" pitchFamily="18" charset="0"/>
              </a:rPr>
              <a:t>ut the fruit OF the spirit is love joy) peace, patience, Kindness, goodness, Faith, gentleness, and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selfcontrol</a:t>
            </a:r>
            <a:r>
              <a:rPr lang="en-US" sz="2400" dirty="0">
                <a:effectLst/>
                <a:latin typeface="Arial" panose="020B0604020202020204" pitchFamily="34" charset="0"/>
                <a:ea typeface="Calibri" panose="020F0502020204030204" pitchFamily="34" charset="0"/>
                <a:cs typeface="Times New Roman" panose="02020603050405020304" pitchFamily="18" charset="0"/>
              </a:rPr>
              <a:t> against such things there is no law  . 24 </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t</a:t>
            </a:r>
            <a:r>
              <a:rPr lang="en-US" sz="2400" dirty="0">
                <a:effectLst/>
                <a:latin typeface="Arial" panose="020B0604020202020204" pitchFamily="34" charset="0"/>
                <a:ea typeface="Calibri" panose="020F0502020204030204" pitchFamily="34" charset="0"/>
                <a:cs typeface="Times New Roman" panose="02020603050405020304" pitchFamily="18" charset="0"/>
              </a:rPr>
              <a:t>hose who belong to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christ</a:t>
            </a:r>
            <a:r>
              <a:rPr lang="en-US" sz="2400" dirty="0">
                <a:effectLst/>
                <a:latin typeface="Arial" panose="020B0604020202020204" pitchFamily="34" charset="0"/>
                <a:ea typeface="Calibri" panose="020F0502020204030204" pitchFamily="34" charset="0"/>
                <a:cs typeface="Times New Roman" panose="02020603050405020304" pitchFamily="18" charset="0"/>
              </a:rPr>
              <a:t> Jesus have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cRucified</a:t>
            </a:r>
            <a:r>
              <a:rPr lang="en-US" sz="2400" dirty="0">
                <a:effectLst/>
                <a:latin typeface="Arial" panose="020B0604020202020204" pitchFamily="34" charset="0"/>
                <a:ea typeface="Calibri" panose="020F0502020204030204" pitchFamily="34" charset="0"/>
                <a:cs typeface="Times New Roman" panose="02020603050405020304" pitchFamily="18" charset="0"/>
              </a:rPr>
              <a:t> the flesh with its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passionsa</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nd</a:t>
            </a:r>
            <a:r>
              <a:rPr lang="en-US" sz="2400" dirty="0">
                <a:effectLst/>
                <a:latin typeface="Arial" panose="020B0604020202020204" pitchFamily="34" charset="0"/>
                <a:ea typeface="Calibri" panose="020F0502020204030204" pitchFamily="34" charset="0"/>
                <a:cs typeface="Times New Roman" panose="02020603050405020304" pitchFamily="18" charset="0"/>
              </a:rPr>
              <a:t> desires</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25</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I</a:t>
            </a:r>
            <a:r>
              <a:rPr lang="en-US" sz="2400" dirty="0">
                <a:effectLst/>
                <a:latin typeface="Arial" panose="020B0604020202020204" pitchFamily="34" charset="0"/>
                <a:ea typeface="Calibri" panose="020F0502020204030204" pitchFamily="34" charset="0"/>
                <a:cs typeface="Times New Roman" panose="02020603050405020304" pitchFamily="18" charset="0"/>
              </a:rPr>
              <a:t>f we live by the Spirit, let us also walk” by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thespirit</a:t>
            </a:r>
            <a:r>
              <a:rPr lang="en-US" sz="2400" dirty="0">
                <a:effectLst/>
                <a:latin typeface="Arial" panose="020B060402020202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22 </a:t>
            </a:r>
            <a:r>
              <a:rPr lang="en-US" sz="2400"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B</a:t>
            </a:r>
            <a:r>
              <a:rPr lang="en-US" sz="2400" dirty="0">
                <a:effectLst/>
                <a:latin typeface="Arial" panose="020B0604020202020204" pitchFamily="34" charset="0"/>
                <a:ea typeface="Calibri" panose="020F0502020204030204" pitchFamily="34" charset="0"/>
                <a:cs typeface="Times New Roman" panose="02020603050405020304" pitchFamily="18" charset="0"/>
              </a:rPr>
              <a:t>ut the fruit of the Spirit is love, joy, peace, patience, kindness, goodness, faith, </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23 </a:t>
            </a:r>
            <a:r>
              <a:rPr lang="en-US" sz="2400" dirty="0">
                <a:effectLst/>
                <a:latin typeface="Arial" panose="020B0604020202020204" pitchFamily="34" charset="0"/>
                <a:ea typeface="Calibri" panose="020F0502020204030204" pitchFamily="34" charset="0"/>
                <a:cs typeface="Times New Roman" panose="02020603050405020304" pitchFamily="18" charset="0"/>
              </a:rPr>
              <a:t>gentleness, and self-control; against such things there is no law. </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24 </a:t>
            </a:r>
            <a:r>
              <a:rPr lang="en-US" sz="2400"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T</a:t>
            </a:r>
            <a:r>
              <a:rPr lang="en-US" sz="2400" dirty="0">
                <a:effectLst/>
                <a:latin typeface="Arial" panose="020B0604020202020204" pitchFamily="34" charset="0"/>
                <a:ea typeface="Calibri" panose="020F0502020204030204" pitchFamily="34" charset="0"/>
                <a:cs typeface="Times New Roman" panose="02020603050405020304" pitchFamily="18" charset="0"/>
              </a:rPr>
              <a:t>hose who belong to Christ Jesus have crucified the flesh with its passions and desires. </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25 </a:t>
            </a:r>
            <a:r>
              <a:rPr lang="en-US" sz="2400"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I</a:t>
            </a:r>
            <a:r>
              <a:rPr lang="en-US" sz="2400" dirty="0">
                <a:effectLst/>
                <a:latin typeface="Arial" panose="020B0604020202020204" pitchFamily="34" charset="0"/>
                <a:ea typeface="Calibri" panose="020F0502020204030204" pitchFamily="34" charset="0"/>
                <a:cs typeface="Times New Roman" panose="02020603050405020304" pitchFamily="18" charset="0"/>
              </a:rPr>
              <a:t>f we live by the Spirit, let us also walk by the Spirit.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933108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7C3BB06-DC96-4810-9052-78C360033DE2}"/>
              </a:ext>
            </a:extLst>
          </p:cNvPr>
          <p:cNvGrpSpPr/>
          <p:nvPr/>
        </p:nvGrpSpPr>
        <p:grpSpPr>
          <a:xfrm>
            <a:off x="-127730" y="0"/>
            <a:ext cx="9399460" cy="230430"/>
            <a:chOff x="-172745" y="0"/>
            <a:chExt cx="9399460" cy="230430"/>
          </a:xfrm>
        </p:grpSpPr>
        <p:sp>
          <p:nvSpPr>
            <p:cNvPr id="15" name="Parallelogram 14">
              <a:extLst>
                <a:ext uri="{FF2B5EF4-FFF2-40B4-BE49-F238E27FC236}">
                  <a16:creationId xmlns:a16="http://schemas.microsoft.com/office/drawing/2014/main" id="{BDDEFAAC-BD0D-4CE4-A84C-E2C0D572185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E718F57D-568A-4411-872B-CCC9EC910064}"/>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A5CE28D8-9450-411C-889B-C94762FAB4B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7B8B0134-0BA8-F0A4-E013-C88DC5AA114A}"/>
              </a:ext>
            </a:extLst>
          </p:cNvPr>
          <p:cNvSpPr txBox="1"/>
          <p:nvPr/>
        </p:nvSpPr>
        <p:spPr>
          <a:xfrm>
            <a:off x="165246" y="485515"/>
            <a:ext cx="8813508" cy="3809376"/>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Arial" panose="020B0604020202020204" pitchFamily="34" charset="0"/>
                <a:ea typeface="Calibri" panose="020F0502020204030204" pitchFamily="34" charset="0"/>
                <a:cs typeface="Times New Roman" panose="02020603050405020304" pitchFamily="18" charset="0"/>
              </a:rPr>
              <a:t>From Galatians 5:		</a:t>
            </a:r>
            <a:r>
              <a:rPr lang="en-US" sz="20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Endings of Sentences</a:t>
            </a:r>
          </a:p>
          <a:p>
            <a:pPr marL="0" marR="0">
              <a:lnSpc>
                <a:spcPct val="107000"/>
              </a:lnSpc>
              <a:spcBef>
                <a:spcPts val="0"/>
              </a:spcBef>
              <a:spcAft>
                <a:spcPts val="800"/>
              </a:spcAft>
            </a:pPr>
            <a:endParaRPr lang="en-US" sz="2000" dirty="0">
              <a:latin typeface="Arial" panose="020B06040202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latin typeface="Arial" panose="020B0604020202020204" pitchFamily="34" charset="0"/>
                <a:ea typeface="Calibri" panose="020F0502020204030204" pitchFamily="34" charset="0"/>
                <a:cs typeface="Times New Roman" panose="02020603050405020304" pitchFamily="18" charset="0"/>
              </a:rPr>
              <a:t>22But the fruit OF the spirit is love joy) peace, patience, Kindness, goodness, Faith, gentleness, and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selfcontrol</a:t>
            </a:r>
            <a:r>
              <a:rPr lang="en-US" sz="2400" dirty="0">
                <a:effectLst/>
                <a:latin typeface="Arial" panose="020B0604020202020204" pitchFamily="34" charset="0"/>
                <a:ea typeface="Calibri" panose="020F0502020204030204" pitchFamily="34" charset="0"/>
                <a:cs typeface="Times New Roman" panose="02020603050405020304" pitchFamily="18" charset="0"/>
              </a:rPr>
              <a:t> against such things there is no law</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  . </a:t>
            </a:r>
            <a:r>
              <a:rPr lang="en-US" sz="2400" dirty="0">
                <a:effectLst/>
                <a:latin typeface="Arial" panose="020B0604020202020204" pitchFamily="34" charset="0"/>
                <a:ea typeface="Calibri" panose="020F0502020204030204" pitchFamily="34" charset="0"/>
                <a:cs typeface="Times New Roman" panose="02020603050405020304" pitchFamily="18" charset="0"/>
              </a:rPr>
              <a:t>24 those who belong to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christ</a:t>
            </a:r>
            <a:r>
              <a:rPr lang="en-US" sz="2400" dirty="0">
                <a:effectLst/>
                <a:latin typeface="Arial" panose="020B0604020202020204" pitchFamily="34" charset="0"/>
                <a:ea typeface="Calibri" panose="020F0502020204030204" pitchFamily="34" charset="0"/>
                <a:cs typeface="Times New Roman" panose="02020603050405020304" pitchFamily="18" charset="0"/>
              </a:rPr>
              <a:t> Jesus have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cRucified</a:t>
            </a:r>
            <a:r>
              <a:rPr lang="en-US" sz="2400" dirty="0">
                <a:effectLst/>
                <a:latin typeface="Arial" panose="020B0604020202020204" pitchFamily="34" charset="0"/>
                <a:ea typeface="Calibri" panose="020F0502020204030204" pitchFamily="34" charset="0"/>
                <a:cs typeface="Times New Roman" panose="02020603050405020304" pitchFamily="18" charset="0"/>
              </a:rPr>
              <a:t> the flesh with its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passionsa</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nd</a:t>
            </a:r>
            <a:r>
              <a:rPr lang="en-US" sz="2400" dirty="0">
                <a:effectLst/>
                <a:latin typeface="Arial" panose="020B0604020202020204" pitchFamily="34" charset="0"/>
                <a:ea typeface="Calibri" panose="020F0502020204030204" pitchFamily="34" charset="0"/>
                <a:cs typeface="Times New Roman" panose="02020603050405020304" pitchFamily="18" charset="0"/>
              </a:rPr>
              <a:t> desire</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s</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25</a:t>
            </a:r>
            <a:r>
              <a:rPr lang="en-US" sz="2400" dirty="0">
                <a:effectLst/>
                <a:latin typeface="Arial" panose="020B0604020202020204" pitchFamily="34" charset="0"/>
                <a:ea typeface="Calibri" panose="020F0502020204030204" pitchFamily="34" charset="0"/>
                <a:cs typeface="Times New Roman" panose="02020603050405020304" pitchFamily="18" charset="0"/>
              </a:rPr>
              <a:t>     If we live by the Spirit, let us also walk” by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thespirit</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332395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D1142-D330-8DFD-3134-76947004112F}"/>
            </a:ext>
          </a:extLst>
        </p:cNvPr>
        <p:cNvGrpSpPr/>
        <p:nvPr/>
      </p:nvGrpSpPr>
      <p:grpSpPr>
        <a:xfrm>
          <a:off x="0" y="0"/>
          <a:ext cx="0" cy="0"/>
          <a:chOff x="0" y="0"/>
          <a:chExt cx="0" cy="0"/>
        </a:xfrm>
      </p:grpSpPr>
      <p:grpSp>
        <p:nvGrpSpPr>
          <p:cNvPr id="30" name="Group 29">
            <a:extLst>
              <a:ext uri="{FF2B5EF4-FFF2-40B4-BE49-F238E27FC236}">
                <a16:creationId xmlns:a16="http://schemas.microsoft.com/office/drawing/2014/main" id="{5C214FAD-1948-0453-1AC3-94DB74802C15}"/>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38319E14-810E-BD39-4FD7-95C253D14CA2}"/>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CA739E19-5F23-72ED-613E-3A4884A548D7}"/>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A06BF58C-BB94-A1E7-5A0B-EE0F11326D54}"/>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BAD998F-7A4E-107E-1EDF-75AB7059DD68}"/>
              </a:ext>
            </a:extLst>
          </p:cNvPr>
          <p:cNvGrpSpPr/>
          <p:nvPr/>
        </p:nvGrpSpPr>
        <p:grpSpPr>
          <a:xfrm>
            <a:off x="-127730" y="0"/>
            <a:ext cx="9399460" cy="230430"/>
            <a:chOff x="-172745" y="0"/>
            <a:chExt cx="9399460" cy="230430"/>
          </a:xfrm>
        </p:grpSpPr>
        <p:sp>
          <p:nvSpPr>
            <p:cNvPr id="15" name="Parallelogram 14">
              <a:extLst>
                <a:ext uri="{FF2B5EF4-FFF2-40B4-BE49-F238E27FC236}">
                  <a16:creationId xmlns:a16="http://schemas.microsoft.com/office/drawing/2014/main" id="{E08CA177-994C-CC63-1FE4-BED97D79A09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4E3A18C8-602B-4550-5C55-7B79F8F29705}"/>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BC7A5806-C7B2-A488-6DDC-FB3FAFF8BD45}"/>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8F3FD3E7-FCF9-8934-2589-E0C63BA3AB6B}"/>
              </a:ext>
            </a:extLst>
          </p:cNvPr>
          <p:cNvSpPr txBox="1"/>
          <p:nvPr/>
        </p:nvSpPr>
        <p:spPr>
          <a:xfrm>
            <a:off x="165246" y="485515"/>
            <a:ext cx="8813508" cy="5887830"/>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Arial" panose="020B0604020202020204" pitchFamily="34" charset="0"/>
                <a:ea typeface="Calibri" panose="020F0502020204030204" pitchFamily="34" charset="0"/>
                <a:cs typeface="Times New Roman" panose="02020603050405020304" pitchFamily="18" charset="0"/>
              </a:rPr>
              <a:t>From Galatians 5:		</a:t>
            </a:r>
            <a:r>
              <a:rPr lang="en-US" sz="20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Endings of Sentences</a:t>
            </a:r>
          </a:p>
          <a:p>
            <a:pPr marL="0" marR="0">
              <a:lnSpc>
                <a:spcPct val="107000"/>
              </a:lnSpc>
              <a:spcBef>
                <a:spcPts val="0"/>
              </a:spcBef>
              <a:spcAft>
                <a:spcPts val="800"/>
              </a:spcAft>
            </a:pPr>
            <a:endParaRPr lang="en-US" sz="2000" dirty="0">
              <a:latin typeface="Arial" panose="020B06040202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latin typeface="Arial" panose="020B0604020202020204" pitchFamily="34" charset="0"/>
                <a:ea typeface="Calibri" panose="020F0502020204030204" pitchFamily="34" charset="0"/>
                <a:cs typeface="Times New Roman" panose="02020603050405020304" pitchFamily="18" charset="0"/>
              </a:rPr>
              <a:t>22But the fruit OF the spirit is love joy) peace, patience, Kindness, goodness, Faith, gentleness, and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selfcontrol</a:t>
            </a:r>
            <a:r>
              <a:rPr lang="en-US" sz="2400" dirty="0">
                <a:effectLst/>
                <a:latin typeface="Arial" panose="020B0604020202020204" pitchFamily="34" charset="0"/>
                <a:ea typeface="Calibri" panose="020F0502020204030204" pitchFamily="34" charset="0"/>
                <a:cs typeface="Times New Roman" panose="02020603050405020304" pitchFamily="18" charset="0"/>
              </a:rPr>
              <a:t> against such things there is no law</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  . </a:t>
            </a:r>
            <a:r>
              <a:rPr lang="en-US" sz="2400" dirty="0">
                <a:effectLst/>
                <a:latin typeface="Arial" panose="020B0604020202020204" pitchFamily="34" charset="0"/>
                <a:ea typeface="Calibri" panose="020F0502020204030204" pitchFamily="34" charset="0"/>
                <a:cs typeface="Times New Roman" panose="02020603050405020304" pitchFamily="18" charset="0"/>
              </a:rPr>
              <a:t>24 those who belong to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christ</a:t>
            </a:r>
            <a:r>
              <a:rPr lang="en-US" sz="2400" dirty="0">
                <a:effectLst/>
                <a:latin typeface="Arial" panose="020B0604020202020204" pitchFamily="34" charset="0"/>
                <a:ea typeface="Calibri" panose="020F0502020204030204" pitchFamily="34" charset="0"/>
                <a:cs typeface="Times New Roman" panose="02020603050405020304" pitchFamily="18" charset="0"/>
              </a:rPr>
              <a:t> Jesus have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cRucified</a:t>
            </a:r>
            <a:r>
              <a:rPr lang="en-US" sz="2400" dirty="0">
                <a:effectLst/>
                <a:latin typeface="Arial" panose="020B0604020202020204" pitchFamily="34" charset="0"/>
                <a:ea typeface="Calibri" panose="020F0502020204030204" pitchFamily="34" charset="0"/>
                <a:cs typeface="Times New Roman" panose="02020603050405020304" pitchFamily="18" charset="0"/>
              </a:rPr>
              <a:t> the flesh with its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passionsa</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nd</a:t>
            </a:r>
            <a:r>
              <a:rPr lang="en-US" sz="2400" dirty="0">
                <a:effectLst/>
                <a:latin typeface="Arial" panose="020B0604020202020204" pitchFamily="34" charset="0"/>
                <a:ea typeface="Calibri" panose="020F0502020204030204" pitchFamily="34" charset="0"/>
                <a:cs typeface="Times New Roman" panose="02020603050405020304" pitchFamily="18" charset="0"/>
              </a:rPr>
              <a:t> desire</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s</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25</a:t>
            </a:r>
            <a:r>
              <a:rPr lang="en-US" sz="2400" dirty="0">
                <a:effectLst/>
                <a:latin typeface="Arial" panose="020B0604020202020204" pitchFamily="34" charset="0"/>
                <a:ea typeface="Calibri" panose="020F0502020204030204" pitchFamily="34" charset="0"/>
                <a:cs typeface="Times New Roman" panose="02020603050405020304" pitchFamily="18" charset="0"/>
              </a:rPr>
              <a:t>     If we live by the Spirit, let us also walk” by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thespirit</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22 </a:t>
            </a:r>
            <a:r>
              <a:rPr lang="en-US" sz="2400" dirty="0">
                <a:effectLst/>
                <a:latin typeface="Arial" panose="020B0604020202020204" pitchFamily="34" charset="0"/>
                <a:ea typeface="Calibri" panose="020F0502020204030204" pitchFamily="34" charset="0"/>
                <a:cs typeface="Times New Roman" panose="02020603050405020304" pitchFamily="18" charset="0"/>
              </a:rPr>
              <a:t>But the fruit of the Spirit is love, joy, peace, patience, kindness, goodness, faith, </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23 </a:t>
            </a:r>
            <a:r>
              <a:rPr lang="en-US" sz="2400" dirty="0">
                <a:effectLst/>
                <a:latin typeface="Arial" panose="020B0604020202020204" pitchFamily="34" charset="0"/>
                <a:ea typeface="Calibri" panose="020F0502020204030204" pitchFamily="34" charset="0"/>
                <a:cs typeface="Times New Roman" panose="02020603050405020304" pitchFamily="18" charset="0"/>
              </a:rPr>
              <a:t>gentleness, and self-control; against such things there is no law</a:t>
            </a:r>
            <a:r>
              <a:rPr lang="en-US" sz="2400"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24 </a:t>
            </a:r>
            <a:r>
              <a:rPr lang="en-US" sz="2400" dirty="0">
                <a:effectLst/>
                <a:latin typeface="Arial" panose="020B0604020202020204" pitchFamily="34" charset="0"/>
                <a:ea typeface="Calibri" panose="020F0502020204030204" pitchFamily="34" charset="0"/>
                <a:cs typeface="Times New Roman" panose="02020603050405020304" pitchFamily="18" charset="0"/>
              </a:rPr>
              <a:t>Those who belong to Christ Jesus have crucified the flesh with its passions and desires</a:t>
            </a:r>
            <a:r>
              <a:rPr lang="en-US" sz="2400"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25 </a:t>
            </a:r>
            <a:r>
              <a:rPr lang="en-US" sz="2400" dirty="0">
                <a:effectLst/>
                <a:latin typeface="Arial" panose="020B0604020202020204" pitchFamily="34" charset="0"/>
                <a:ea typeface="Calibri" panose="020F0502020204030204" pitchFamily="34" charset="0"/>
                <a:cs typeface="Times New Roman" panose="02020603050405020304" pitchFamily="18" charset="0"/>
              </a:rPr>
              <a:t>If we live by the Spirit, let us also walk by the Spirit</a:t>
            </a:r>
            <a:r>
              <a:rPr lang="en-US" sz="2400"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a:t>
            </a:r>
            <a:endParaRPr lang="en-US" sz="24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58330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8C6B3B-7818-D365-5BDE-6B8169C5CC82}"/>
              </a:ext>
            </a:extLst>
          </p:cNvPr>
          <p:cNvSpPr>
            <a:spLocks noGrp="1"/>
          </p:cNvSpPr>
          <p:nvPr>
            <p:ph idx="1"/>
          </p:nvPr>
        </p:nvSpPr>
        <p:spPr>
          <a:xfrm>
            <a:off x="628649" y="1564367"/>
            <a:ext cx="7886700" cy="4397045"/>
          </a:xfrm>
        </p:spPr>
        <p:txBody>
          <a:bodyPr/>
          <a:lstStyle/>
          <a:p>
            <a:pPr marL="0" indent="0">
              <a:buNone/>
            </a:pPr>
            <a:r>
              <a:rPr lang="en-US" b="0" i="0" u="none" strike="noStrike" baseline="30000" dirty="0">
                <a:solidFill>
                  <a:schemeClr val="tx1"/>
                </a:solidFill>
                <a:effectLst/>
                <a:latin typeface="Atkinson Hyperlegible"/>
              </a:rPr>
              <a:t>67</a:t>
            </a:r>
            <a:r>
              <a:rPr lang="en-US" b="0" i="0" u="none" strike="noStrike" dirty="0">
                <a:solidFill>
                  <a:schemeClr val="tx1"/>
                </a:solidFill>
                <a:effectLst/>
                <a:latin typeface="Atkinson Hyperlegible"/>
              </a:rPr>
              <a:t> Then Jesus said to the twelve, </a:t>
            </a:r>
            <a:r>
              <a:rPr lang="en-US" dirty="0">
                <a:solidFill>
                  <a:schemeClr val="tx1"/>
                </a:solidFill>
                <a:highlight>
                  <a:srgbClr val="FFFF00"/>
                </a:highlight>
                <a:latin typeface="Atkinson Hyperlegible"/>
              </a:rPr>
              <a:t>“</a:t>
            </a:r>
            <a:r>
              <a:rPr lang="en-US" b="0" i="0" u="none" strike="noStrike" dirty="0">
                <a:solidFill>
                  <a:schemeClr val="tx1"/>
                </a:solidFill>
                <a:effectLst/>
                <a:latin typeface="Atkinson Hyperlegible"/>
              </a:rPr>
              <a:t>You do not want to go away also, do you?</a:t>
            </a:r>
            <a:r>
              <a:rPr lang="en-US" b="0" i="0" u="none" strike="noStrike" dirty="0">
                <a:solidFill>
                  <a:schemeClr val="tx1"/>
                </a:solidFill>
                <a:effectLst/>
                <a:highlight>
                  <a:srgbClr val="FFFF00"/>
                </a:highlight>
                <a:latin typeface="Atkinson Hyperlegible"/>
              </a:rPr>
              <a:t>”</a:t>
            </a:r>
            <a:r>
              <a:rPr lang="en-US" b="0" i="0" u="none" strike="noStrike" dirty="0">
                <a:solidFill>
                  <a:schemeClr val="tx1"/>
                </a:solidFill>
                <a:effectLst/>
                <a:latin typeface="Atkinson Hyperlegible"/>
              </a:rPr>
              <a:t> </a:t>
            </a:r>
            <a:r>
              <a:rPr lang="en-US" b="0" i="0" u="none" strike="noStrike" baseline="30000" dirty="0">
                <a:solidFill>
                  <a:schemeClr val="tx1"/>
                </a:solidFill>
                <a:effectLst/>
                <a:latin typeface="Atkinson Hyperlegible"/>
              </a:rPr>
              <a:t>68</a:t>
            </a:r>
            <a:r>
              <a:rPr lang="en-US" b="0" i="0" u="none" strike="noStrike" dirty="0">
                <a:solidFill>
                  <a:schemeClr val="tx1"/>
                </a:solidFill>
                <a:effectLst/>
                <a:latin typeface="Atkinson Hyperlegible"/>
              </a:rPr>
              <a:t> Simon Peter answered him, </a:t>
            </a:r>
            <a:r>
              <a:rPr lang="en-US" b="0" i="0" u="none" strike="noStrike" dirty="0">
                <a:solidFill>
                  <a:schemeClr val="tx1"/>
                </a:solidFill>
                <a:effectLst/>
                <a:highlight>
                  <a:srgbClr val="FFFF00"/>
                </a:highlight>
                <a:latin typeface="Atkinson Hyperlegible"/>
              </a:rPr>
              <a:t>“</a:t>
            </a:r>
            <a:r>
              <a:rPr lang="en-US" b="0" i="0" u="none" strike="noStrike" dirty="0">
                <a:solidFill>
                  <a:schemeClr val="tx1"/>
                </a:solidFill>
                <a:effectLst/>
                <a:latin typeface="Atkinson Hyperlegible"/>
              </a:rPr>
              <a:t>Lord, to whom would we go? You have words of eternal life, </a:t>
            </a:r>
            <a:r>
              <a:rPr lang="en-US" b="0" i="0" u="none" strike="noStrike" baseline="30000" dirty="0">
                <a:solidFill>
                  <a:schemeClr val="tx1"/>
                </a:solidFill>
                <a:effectLst/>
                <a:latin typeface="Atkinson Hyperlegible"/>
              </a:rPr>
              <a:t>69</a:t>
            </a:r>
            <a:r>
              <a:rPr lang="en-US" b="0" i="0" u="none" strike="noStrike" dirty="0">
                <a:solidFill>
                  <a:schemeClr val="tx1"/>
                </a:solidFill>
                <a:effectLst/>
                <a:latin typeface="Atkinson Hyperlegible"/>
              </a:rPr>
              <a:t> and we have believed and come to know that you are the Holy One of God.</a:t>
            </a:r>
            <a:r>
              <a:rPr lang="en-US" b="0" i="0" u="none" strike="noStrike" dirty="0">
                <a:solidFill>
                  <a:schemeClr val="tx1"/>
                </a:solidFill>
                <a:effectLst/>
                <a:highlight>
                  <a:srgbClr val="FFFF00"/>
                </a:highlight>
                <a:latin typeface="Atkinson Hyperlegible"/>
              </a:rPr>
              <a:t>”</a:t>
            </a:r>
          </a:p>
          <a:p>
            <a:pPr marL="0" indent="0">
              <a:buNone/>
            </a:pPr>
            <a:endParaRPr lang="en-US" dirty="0">
              <a:solidFill>
                <a:srgbClr val="33445C"/>
              </a:solidFill>
              <a:latin typeface="Atkinson Hyperlegible"/>
            </a:endParaRPr>
          </a:p>
          <a:p>
            <a:pPr marL="0" indent="0" algn="l">
              <a:buNone/>
            </a:pPr>
            <a:r>
              <a:rPr lang="en-US" b="0" i="0" u="none" strike="noStrike" dirty="0">
                <a:solidFill>
                  <a:srgbClr val="000000"/>
                </a:solidFill>
                <a:effectLst/>
                <a:latin typeface="system-ui"/>
              </a:rPr>
              <a:t> </a:t>
            </a:r>
            <a:r>
              <a:rPr lang="en-US" b="1" i="0" u="none" strike="noStrike" baseline="30000" dirty="0">
                <a:solidFill>
                  <a:srgbClr val="000000"/>
                </a:solidFill>
                <a:effectLst/>
                <a:latin typeface="system-ui"/>
              </a:rPr>
              <a:t>67 </a:t>
            </a:r>
            <a:r>
              <a:rPr lang="en-US" b="0" i="0" u="none" strike="noStrike" dirty="0" err="1">
                <a:solidFill>
                  <a:srgbClr val="000000"/>
                </a:solidFill>
                <a:effectLst/>
                <a:latin typeface="system-ui"/>
              </a:rPr>
              <a:t>Así</a:t>
            </a:r>
            <a:r>
              <a:rPr lang="en-US" b="0" i="0" u="none" strike="noStrike" dirty="0">
                <a:solidFill>
                  <a:srgbClr val="000000"/>
                </a:solidFill>
                <a:effectLst/>
                <a:latin typeface="system-ui"/>
              </a:rPr>
              <a:t> que Jesús </a:t>
            </a:r>
            <a:r>
              <a:rPr lang="en-US" b="0" i="0" u="none" strike="noStrike" dirty="0" err="1">
                <a:solidFill>
                  <a:srgbClr val="000000"/>
                </a:solidFill>
                <a:effectLst/>
                <a:latin typeface="system-ui"/>
              </a:rPr>
              <a:t>preguntó</a:t>
            </a:r>
            <a:r>
              <a:rPr lang="en-US" b="0" i="0" u="none" strike="noStrike" dirty="0">
                <a:solidFill>
                  <a:srgbClr val="000000"/>
                </a:solidFill>
                <a:effectLst/>
                <a:latin typeface="system-ui"/>
              </a:rPr>
              <a:t> a </a:t>
            </a:r>
            <a:r>
              <a:rPr lang="en-US" b="0" i="0" u="none" strike="noStrike" dirty="0" err="1">
                <a:solidFill>
                  <a:srgbClr val="000000"/>
                </a:solidFill>
                <a:effectLst/>
                <a:latin typeface="system-ui"/>
              </a:rPr>
              <a:t>los</a:t>
            </a:r>
            <a:r>
              <a:rPr lang="en-US" b="0" i="0" u="none" strike="noStrike" dirty="0">
                <a:solidFill>
                  <a:srgbClr val="000000"/>
                </a:solidFill>
                <a:effectLst/>
                <a:latin typeface="system-ui"/>
              </a:rPr>
              <a:t> </a:t>
            </a:r>
            <a:r>
              <a:rPr lang="en-US" b="0" i="0" u="none" strike="noStrike" dirty="0" err="1">
                <a:solidFill>
                  <a:srgbClr val="000000"/>
                </a:solidFill>
                <a:effectLst/>
                <a:latin typeface="system-ui"/>
              </a:rPr>
              <a:t>doce</a:t>
            </a:r>
            <a:r>
              <a:rPr lang="en-US" b="0" i="0" u="none" strike="noStrike" dirty="0">
                <a:solidFill>
                  <a:srgbClr val="000000"/>
                </a:solidFill>
                <a:effectLst/>
                <a:latin typeface="system-ui"/>
              </a:rPr>
              <a:t>:</a:t>
            </a:r>
          </a:p>
          <a:p>
            <a:pPr marL="0" indent="0" algn="l">
              <a:buNone/>
            </a:pPr>
            <a:r>
              <a:rPr lang="en-US" b="0" i="0" u="none" strike="noStrike" dirty="0">
                <a:solidFill>
                  <a:srgbClr val="000000"/>
                </a:solidFill>
                <a:effectLst/>
                <a:highlight>
                  <a:srgbClr val="FFFF00"/>
                </a:highlight>
                <a:latin typeface="system-ui"/>
              </a:rPr>
              <a:t>—</a:t>
            </a:r>
            <a:r>
              <a:rPr lang="en-US" b="0" i="0" u="none" strike="noStrike" dirty="0">
                <a:solidFill>
                  <a:srgbClr val="000000"/>
                </a:solidFill>
                <a:effectLst/>
                <a:latin typeface="system-ui"/>
              </a:rPr>
              <a:t>¿</a:t>
            </a:r>
            <a:r>
              <a:rPr lang="en-US" b="0" i="0" u="none" strike="noStrike" dirty="0" err="1">
                <a:solidFill>
                  <a:srgbClr val="000000"/>
                </a:solidFill>
                <a:effectLst/>
                <a:latin typeface="system-ui"/>
              </a:rPr>
              <a:t>También</a:t>
            </a:r>
            <a:r>
              <a:rPr lang="en-US" b="0" i="0" u="none" strike="noStrike" dirty="0">
                <a:solidFill>
                  <a:srgbClr val="000000"/>
                </a:solidFill>
                <a:effectLst/>
                <a:latin typeface="system-ui"/>
              </a:rPr>
              <a:t> </a:t>
            </a:r>
            <a:r>
              <a:rPr lang="en-US" b="0" i="0" u="none" strike="noStrike" dirty="0" err="1">
                <a:solidFill>
                  <a:srgbClr val="000000"/>
                </a:solidFill>
                <a:effectLst/>
                <a:latin typeface="system-ui"/>
              </a:rPr>
              <a:t>ustedes</a:t>
            </a:r>
            <a:r>
              <a:rPr lang="en-US" b="0" i="0" u="none" strike="noStrike" dirty="0">
                <a:solidFill>
                  <a:srgbClr val="000000"/>
                </a:solidFill>
                <a:effectLst/>
                <a:latin typeface="system-ui"/>
              </a:rPr>
              <a:t> </a:t>
            </a:r>
            <a:r>
              <a:rPr lang="en-US" b="0" i="0" u="none" strike="noStrike" dirty="0" err="1">
                <a:solidFill>
                  <a:srgbClr val="000000"/>
                </a:solidFill>
                <a:effectLst/>
                <a:latin typeface="system-ui"/>
              </a:rPr>
              <a:t>quieren</a:t>
            </a:r>
            <a:r>
              <a:rPr lang="en-US" b="0" i="0" u="none" strike="noStrike" dirty="0">
                <a:solidFill>
                  <a:srgbClr val="000000"/>
                </a:solidFill>
                <a:effectLst/>
                <a:latin typeface="system-ui"/>
              </a:rPr>
              <a:t> </a:t>
            </a:r>
            <a:r>
              <a:rPr lang="en-US" b="0" i="0" u="none" strike="noStrike" dirty="0" err="1">
                <a:solidFill>
                  <a:srgbClr val="000000"/>
                </a:solidFill>
                <a:effectLst/>
                <a:latin typeface="system-ui"/>
              </a:rPr>
              <a:t>marcharse</a:t>
            </a:r>
            <a:r>
              <a:rPr lang="en-US" b="0" i="0" u="none" strike="noStrike" dirty="0">
                <a:solidFill>
                  <a:srgbClr val="000000"/>
                </a:solidFill>
                <a:effectLst/>
                <a:latin typeface="system-ui"/>
              </a:rPr>
              <a:t>?</a:t>
            </a:r>
          </a:p>
          <a:p>
            <a:pPr marL="0" indent="0" algn="l">
              <a:buNone/>
            </a:pPr>
            <a:r>
              <a:rPr lang="en-US" b="1" i="0" u="none" strike="noStrike" baseline="30000" dirty="0">
                <a:solidFill>
                  <a:srgbClr val="000000"/>
                </a:solidFill>
                <a:effectLst/>
                <a:latin typeface="system-ui"/>
              </a:rPr>
              <a:t>68 </a:t>
            </a:r>
            <a:r>
              <a:rPr lang="en-US" b="0" i="0" u="none" strike="noStrike" dirty="0">
                <a:solidFill>
                  <a:srgbClr val="000000"/>
                </a:solidFill>
                <a:effectLst/>
                <a:highlight>
                  <a:srgbClr val="FFFF00"/>
                </a:highlight>
                <a:latin typeface="system-ui"/>
              </a:rPr>
              <a:t>—</a:t>
            </a:r>
            <a:r>
              <a:rPr lang="en-US" b="0" i="0" u="none" strike="noStrike" dirty="0" err="1">
                <a:solidFill>
                  <a:srgbClr val="000000"/>
                </a:solidFill>
                <a:effectLst/>
                <a:latin typeface="system-ui"/>
              </a:rPr>
              <a:t>Señor</a:t>
            </a:r>
            <a:r>
              <a:rPr lang="en-US" b="0" i="0" u="none" strike="noStrike" dirty="0">
                <a:solidFill>
                  <a:srgbClr val="000000"/>
                </a:solidFill>
                <a:effectLst/>
                <a:latin typeface="system-ui"/>
              </a:rPr>
              <a:t> </a:t>
            </a:r>
            <a:r>
              <a:rPr lang="en-US" b="0" i="0" u="none" strike="noStrike" dirty="0">
                <a:solidFill>
                  <a:srgbClr val="000000"/>
                </a:solidFill>
                <a:effectLst/>
                <a:highlight>
                  <a:srgbClr val="FFFF00"/>
                </a:highlight>
                <a:latin typeface="system-ui"/>
              </a:rPr>
              <a:t>—</a:t>
            </a:r>
            <a:r>
              <a:rPr lang="en-US" b="0" i="0" u="none" strike="noStrike" dirty="0" err="1">
                <a:solidFill>
                  <a:srgbClr val="000000"/>
                </a:solidFill>
                <a:effectLst/>
                <a:latin typeface="system-ui"/>
              </a:rPr>
              <a:t>contestó</a:t>
            </a:r>
            <a:r>
              <a:rPr lang="en-US" b="0" i="0" u="none" strike="noStrike" dirty="0">
                <a:solidFill>
                  <a:srgbClr val="000000"/>
                </a:solidFill>
                <a:effectLst/>
                <a:latin typeface="system-ui"/>
              </a:rPr>
              <a:t> Simón Pedro</a:t>
            </a:r>
            <a:r>
              <a:rPr lang="en-US" b="0" i="0" u="none" strike="noStrike" dirty="0">
                <a:solidFill>
                  <a:srgbClr val="000000"/>
                </a:solidFill>
                <a:effectLst/>
                <a:highlight>
                  <a:srgbClr val="FFFF00"/>
                </a:highlight>
                <a:latin typeface="system-ui"/>
              </a:rPr>
              <a:t>—</a:t>
            </a:r>
            <a:r>
              <a:rPr lang="en-US" b="0" i="0" u="none" strike="noStrike" dirty="0">
                <a:solidFill>
                  <a:srgbClr val="000000"/>
                </a:solidFill>
                <a:effectLst/>
                <a:latin typeface="system-ui"/>
              </a:rPr>
              <a:t>, ¿a </a:t>
            </a:r>
            <a:r>
              <a:rPr lang="en-US" b="0" i="0" u="none" strike="noStrike" dirty="0" err="1">
                <a:solidFill>
                  <a:srgbClr val="000000"/>
                </a:solidFill>
                <a:effectLst/>
                <a:latin typeface="system-ui"/>
              </a:rPr>
              <a:t>quién</a:t>
            </a:r>
            <a:r>
              <a:rPr lang="en-US" b="0" i="0" u="none" strike="noStrike" dirty="0">
                <a:solidFill>
                  <a:srgbClr val="000000"/>
                </a:solidFill>
                <a:effectLst/>
                <a:latin typeface="system-ui"/>
              </a:rPr>
              <a:t> </a:t>
            </a:r>
            <a:r>
              <a:rPr lang="en-US" b="0" i="0" u="none" strike="noStrike" dirty="0" err="1">
                <a:solidFill>
                  <a:srgbClr val="000000"/>
                </a:solidFill>
                <a:effectLst/>
                <a:latin typeface="system-ui"/>
              </a:rPr>
              <a:t>iremos</a:t>
            </a:r>
            <a:r>
              <a:rPr lang="en-US" b="0" i="0" u="none" strike="noStrike" dirty="0">
                <a:solidFill>
                  <a:srgbClr val="000000"/>
                </a:solidFill>
                <a:effectLst/>
                <a:latin typeface="system-ui"/>
              </a:rPr>
              <a:t>? Tú </a:t>
            </a:r>
            <a:r>
              <a:rPr lang="en-US" b="0" i="0" u="none" strike="noStrike" dirty="0" err="1">
                <a:solidFill>
                  <a:srgbClr val="000000"/>
                </a:solidFill>
                <a:effectLst/>
                <a:latin typeface="system-ui"/>
              </a:rPr>
              <a:t>tienes</a:t>
            </a:r>
            <a:r>
              <a:rPr lang="en-US" b="0" i="0" u="none" strike="noStrike" dirty="0">
                <a:solidFill>
                  <a:srgbClr val="000000"/>
                </a:solidFill>
                <a:effectLst/>
                <a:latin typeface="system-ui"/>
              </a:rPr>
              <a:t> palabras de </a:t>
            </a:r>
            <a:r>
              <a:rPr lang="en-US" b="0" i="0" u="none" strike="noStrike" dirty="0" err="1">
                <a:solidFill>
                  <a:srgbClr val="000000"/>
                </a:solidFill>
                <a:effectLst/>
                <a:latin typeface="system-ui"/>
              </a:rPr>
              <a:t>vida</a:t>
            </a:r>
            <a:r>
              <a:rPr lang="en-US" b="0" i="0" u="none" strike="noStrike" dirty="0">
                <a:solidFill>
                  <a:srgbClr val="000000"/>
                </a:solidFill>
                <a:effectLst/>
                <a:latin typeface="system-ui"/>
              </a:rPr>
              <a:t> </a:t>
            </a:r>
            <a:r>
              <a:rPr lang="en-US" b="0" i="0" u="none" strike="noStrike" dirty="0" err="1">
                <a:solidFill>
                  <a:srgbClr val="000000"/>
                </a:solidFill>
                <a:effectLst/>
                <a:latin typeface="system-ui"/>
              </a:rPr>
              <a:t>eterna</a:t>
            </a:r>
            <a:r>
              <a:rPr lang="en-US" b="0" i="0" u="none" strike="noStrike" dirty="0">
                <a:solidFill>
                  <a:srgbClr val="000000"/>
                </a:solidFill>
                <a:effectLst/>
                <a:latin typeface="system-ui"/>
              </a:rPr>
              <a:t>. </a:t>
            </a:r>
            <a:r>
              <a:rPr lang="en-US" b="1" i="0" u="none" strike="noStrike" baseline="30000" dirty="0">
                <a:solidFill>
                  <a:srgbClr val="000000"/>
                </a:solidFill>
                <a:effectLst/>
                <a:latin typeface="system-ui"/>
              </a:rPr>
              <a:t>69 </a:t>
            </a:r>
            <a:r>
              <a:rPr lang="en-US" b="0" i="0" u="none" strike="noStrike" dirty="0">
                <a:solidFill>
                  <a:srgbClr val="000000"/>
                </a:solidFill>
                <a:effectLst/>
                <a:latin typeface="system-ui"/>
              </a:rPr>
              <a:t>Y </a:t>
            </a:r>
            <a:r>
              <a:rPr lang="en-US" b="0" i="0" u="none" strike="noStrike" dirty="0" err="1">
                <a:solidFill>
                  <a:srgbClr val="000000"/>
                </a:solidFill>
                <a:effectLst/>
                <a:latin typeface="system-ui"/>
              </a:rPr>
              <a:t>nosotros</a:t>
            </a:r>
            <a:r>
              <a:rPr lang="en-US" b="0" i="0" u="none" strike="noStrike" dirty="0">
                <a:solidFill>
                  <a:srgbClr val="000000"/>
                </a:solidFill>
                <a:effectLst/>
                <a:latin typeface="system-ui"/>
              </a:rPr>
              <a:t> </a:t>
            </a:r>
            <a:r>
              <a:rPr lang="en-US" b="0" i="0" u="none" strike="noStrike" dirty="0" err="1">
                <a:solidFill>
                  <a:srgbClr val="000000"/>
                </a:solidFill>
                <a:effectLst/>
                <a:latin typeface="system-ui"/>
              </a:rPr>
              <a:t>hemos</a:t>
            </a:r>
            <a:r>
              <a:rPr lang="en-US" b="0" i="0" u="none" strike="noStrike" dirty="0">
                <a:solidFill>
                  <a:srgbClr val="000000"/>
                </a:solidFill>
                <a:effectLst/>
                <a:latin typeface="system-ui"/>
              </a:rPr>
              <a:t> </a:t>
            </a:r>
            <a:r>
              <a:rPr lang="en-US" b="0" i="0" u="none" strike="noStrike" dirty="0" err="1">
                <a:solidFill>
                  <a:srgbClr val="000000"/>
                </a:solidFill>
                <a:effectLst/>
                <a:latin typeface="system-ui"/>
              </a:rPr>
              <a:t>creído</a:t>
            </a:r>
            <a:r>
              <a:rPr lang="en-US" b="0" i="0" u="none" strike="noStrike" dirty="0">
                <a:solidFill>
                  <a:srgbClr val="000000"/>
                </a:solidFill>
                <a:effectLst/>
                <a:latin typeface="system-ui"/>
              </a:rPr>
              <a:t>, y </a:t>
            </a:r>
            <a:r>
              <a:rPr lang="en-US" b="0" i="0" u="none" strike="noStrike" dirty="0" err="1">
                <a:solidFill>
                  <a:srgbClr val="000000"/>
                </a:solidFill>
                <a:effectLst/>
                <a:latin typeface="system-ui"/>
              </a:rPr>
              <a:t>sabemos</a:t>
            </a:r>
            <a:r>
              <a:rPr lang="en-US" b="0" i="0" u="none" strike="noStrike" dirty="0">
                <a:solidFill>
                  <a:srgbClr val="000000"/>
                </a:solidFill>
                <a:effectLst/>
                <a:latin typeface="system-ui"/>
              </a:rPr>
              <a:t> que </a:t>
            </a:r>
            <a:r>
              <a:rPr lang="en-US" b="0" i="0" u="none" strike="noStrike" dirty="0" err="1">
                <a:solidFill>
                  <a:srgbClr val="000000"/>
                </a:solidFill>
                <a:effectLst/>
                <a:latin typeface="system-ui"/>
              </a:rPr>
              <a:t>tú</a:t>
            </a:r>
            <a:r>
              <a:rPr lang="en-US" b="0" i="0" u="none" strike="noStrike" dirty="0">
                <a:solidFill>
                  <a:srgbClr val="000000"/>
                </a:solidFill>
                <a:effectLst/>
                <a:latin typeface="system-ui"/>
              </a:rPr>
              <a:t> </a:t>
            </a:r>
            <a:r>
              <a:rPr lang="en-US" b="0" i="0" u="none" strike="noStrike" dirty="0" err="1">
                <a:solidFill>
                  <a:srgbClr val="000000"/>
                </a:solidFill>
                <a:effectLst/>
                <a:latin typeface="system-ui"/>
              </a:rPr>
              <a:t>eres</a:t>
            </a:r>
            <a:r>
              <a:rPr lang="en-US" b="0" i="0" u="none" strike="noStrike" dirty="0">
                <a:solidFill>
                  <a:srgbClr val="000000"/>
                </a:solidFill>
                <a:effectLst/>
                <a:latin typeface="system-ui"/>
              </a:rPr>
              <a:t> </a:t>
            </a:r>
            <a:r>
              <a:rPr lang="en-US" b="0" i="0" u="none" strike="noStrike" dirty="0" err="1">
                <a:solidFill>
                  <a:srgbClr val="000000"/>
                </a:solidFill>
                <a:effectLst/>
                <a:latin typeface="system-ui"/>
              </a:rPr>
              <a:t>el</a:t>
            </a:r>
            <a:r>
              <a:rPr lang="en-US" b="0" i="0" u="none" strike="noStrike" dirty="0">
                <a:solidFill>
                  <a:srgbClr val="000000"/>
                </a:solidFill>
                <a:effectLst/>
                <a:latin typeface="system-ui"/>
              </a:rPr>
              <a:t> Santo de Dios.</a:t>
            </a:r>
          </a:p>
          <a:p>
            <a:pPr marL="0" indent="0">
              <a:buNone/>
            </a:pPr>
            <a:endParaRPr lang="en-US" dirty="0">
              <a:highlight>
                <a:srgbClr val="FFFF00"/>
              </a:highlight>
            </a:endParaRPr>
          </a:p>
          <a:p>
            <a:endParaRPr lang="en-US" dirty="0"/>
          </a:p>
        </p:txBody>
      </p:sp>
      <p:sp>
        <p:nvSpPr>
          <p:cNvPr id="4" name="TextBox 3">
            <a:extLst>
              <a:ext uri="{FF2B5EF4-FFF2-40B4-BE49-F238E27FC236}">
                <a16:creationId xmlns:a16="http://schemas.microsoft.com/office/drawing/2014/main" id="{4D7CFF89-9E64-1011-7CEF-074E410AA029}"/>
              </a:ext>
            </a:extLst>
          </p:cNvPr>
          <p:cNvSpPr txBox="1"/>
          <p:nvPr/>
        </p:nvSpPr>
        <p:spPr>
          <a:xfrm>
            <a:off x="628649" y="676894"/>
            <a:ext cx="4584909" cy="677108"/>
          </a:xfrm>
          <a:prstGeom prst="rect">
            <a:avLst/>
          </a:prstGeom>
          <a:noFill/>
        </p:spPr>
        <p:txBody>
          <a:bodyPr wrap="none" rtlCol="0">
            <a:spAutoFit/>
          </a:bodyPr>
          <a:lstStyle/>
          <a:p>
            <a:r>
              <a:rPr lang="en-US" sz="2000" b="1" dirty="0">
                <a:effectLst/>
                <a:latin typeface="Arial" panose="020B0604020202020204" pitchFamily="34" charset="0"/>
                <a:ea typeface="Calibri" panose="020F0502020204030204" pitchFamily="34" charset="0"/>
                <a:cs typeface="Times New Roman" panose="02020603050405020304" pitchFamily="18" charset="0"/>
              </a:rPr>
              <a:t>From John 6:		</a:t>
            </a:r>
            <a:r>
              <a:rPr lang="en-US" sz="20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Quotation Marks </a:t>
            </a:r>
          </a:p>
          <a:p>
            <a:endParaRPr lang="en-US" dirty="0"/>
          </a:p>
        </p:txBody>
      </p:sp>
    </p:spTree>
    <p:extLst>
      <p:ext uri="{BB962C8B-B14F-4D97-AF65-F5344CB8AC3E}">
        <p14:creationId xmlns:p14="http://schemas.microsoft.com/office/powerpoint/2010/main" val="312249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7C3BB06-DC96-4810-9052-78C360033DE2}"/>
              </a:ext>
            </a:extLst>
          </p:cNvPr>
          <p:cNvGrpSpPr/>
          <p:nvPr/>
        </p:nvGrpSpPr>
        <p:grpSpPr>
          <a:xfrm>
            <a:off x="-127730" y="0"/>
            <a:ext cx="9399460" cy="230430"/>
            <a:chOff x="-172745" y="0"/>
            <a:chExt cx="9399460" cy="230430"/>
          </a:xfrm>
        </p:grpSpPr>
        <p:sp>
          <p:nvSpPr>
            <p:cNvPr id="15" name="Parallelogram 14">
              <a:extLst>
                <a:ext uri="{FF2B5EF4-FFF2-40B4-BE49-F238E27FC236}">
                  <a16:creationId xmlns:a16="http://schemas.microsoft.com/office/drawing/2014/main" id="{BDDEFAAC-BD0D-4CE4-A84C-E2C0D572185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E718F57D-568A-4411-872B-CCC9EC910064}"/>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A5CE28D8-9450-411C-889B-C94762FAB4B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7B8B0134-0BA8-F0A4-E013-C88DC5AA114A}"/>
              </a:ext>
            </a:extLst>
          </p:cNvPr>
          <p:cNvSpPr txBox="1"/>
          <p:nvPr/>
        </p:nvSpPr>
        <p:spPr>
          <a:xfrm>
            <a:off x="165246" y="485515"/>
            <a:ext cx="8813508" cy="5887830"/>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Arial" panose="020B0604020202020204" pitchFamily="34" charset="0"/>
                <a:ea typeface="Calibri" panose="020F0502020204030204" pitchFamily="34" charset="0"/>
                <a:cs typeface="Times New Roman" panose="02020603050405020304" pitchFamily="18" charset="0"/>
              </a:rPr>
              <a:t>From Galatians 5:		</a:t>
            </a:r>
            <a:r>
              <a:rPr lang="en-US" sz="20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Should There </a:t>
            </a:r>
            <a:r>
              <a:rPr lang="en-US" sz="2000" b="1" dirty="0">
                <a:highlight>
                  <a:srgbClr val="FFFF00"/>
                </a:highlight>
                <a:latin typeface="Arial" panose="020B0604020202020204" pitchFamily="34" charset="0"/>
                <a:ea typeface="Calibri" panose="020F0502020204030204" pitchFamily="34" charset="0"/>
                <a:cs typeface="Times New Roman" panose="02020603050405020304" pitchFamily="18" charset="0"/>
              </a:rPr>
              <a:t>B</a:t>
            </a:r>
            <a:r>
              <a:rPr lang="en-US" sz="20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e Quotation Marks? </a:t>
            </a:r>
          </a:p>
          <a:p>
            <a:pPr marL="0" marR="0">
              <a:lnSpc>
                <a:spcPct val="107000"/>
              </a:lnSpc>
              <a:spcBef>
                <a:spcPts val="0"/>
              </a:spcBef>
              <a:spcAft>
                <a:spcPts val="800"/>
              </a:spcAft>
            </a:pPr>
            <a:endParaRPr lang="en-US" sz="2000" dirty="0">
              <a:latin typeface="Arial" panose="020B06040202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latin typeface="Arial" panose="020B0604020202020204" pitchFamily="34" charset="0"/>
                <a:ea typeface="Calibri" panose="020F0502020204030204" pitchFamily="34" charset="0"/>
                <a:cs typeface="Times New Roman" panose="02020603050405020304" pitchFamily="18" charset="0"/>
              </a:rPr>
              <a:t>22But the fruit OF the spirit is love joy) peace, patience, Kindness, goodness, Faith, gentleness, and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selfcontrol</a:t>
            </a:r>
            <a:r>
              <a:rPr lang="en-US" sz="2400" dirty="0">
                <a:effectLst/>
                <a:latin typeface="Arial" panose="020B0604020202020204" pitchFamily="34" charset="0"/>
                <a:ea typeface="Calibri" panose="020F0502020204030204" pitchFamily="34" charset="0"/>
                <a:cs typeface="Times New Roman" panose="02020603050405020304" pitchFamily="18" charset="0"/>
              </a:rPr>
              <a:t> against such things there is no law  . 24 those who belong to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christ</a:t>
            </a:r>
            <a:r>
              <a:rPr lang="en-US" sz="2400" dirty="0">
                <a:effectLst/>
                <a:latin typeface="Arial" panose="020B0604020202020204" pitchFamily="34" charset="0"/>
                <a:ea typeface="Calibri" panose="020F0502020204030204" pitchFamily="34" charset="0"/>
                <a:cs typeface="Times New Roman" panose="02020603050405020304" pitchFamily="18" charset="0"/>
              </a:rPr>
              <a:t> Jesus have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cRucified</a:t>
            </a:r>
            <a:r>
              <a:rPr lang="en-US" sz="2400" dirty="0">
                <a:effectLst/>
                <a:latin typeface="Arial" panose="020B0604020202020204" pitchFamily="34" charset="0"/>
                <a:ea typeface="Calibri" panose="020F0502020204030204" pitchFamily="34" charset="0"/>
                <a:cs typeface="Times New Roman" panose="02020603050405020304" pitchFamily="18" charset="0"/>
              </a:rPr>
              <a:t> the flesh with its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passionsa</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nd</a:t>
            </a:r>
            <a:r>
              <a:rPr lang="en-US" sz="2400" dirty="0">
                <a:effectLst/>
                <a:latin typeface="Arial" panose="020B0604020202020204" pitchFamily="34" charset="0"/>
                <a:ea typeface="Calibri" panose="020F0502020204030204" pitchFamily="34" charset="0"/>
                <a:cs typeface="Times New Roman" panose="02020603050405020304" pitchFamily="18" charset="0"/>
              </a:rPr>
              <a:t> desires</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25</a:t>
            </a:r>
            <a:r>
              <a:rPr lang="en-US" sz="2400" dirty="0">
                <a:effectLst/>
                <a:latin typeface="Arial" panose="020B0604020202020204" pitchFamily="34" charset="0"/>
                <a:ea typeface="Calibri" panose="020F0502020204030204" pitchFamily="34" charset="0"/>
                <a:cs typeface="Times New Roman" panose="02020603050405020304" pitchFamily="18" charset="0"/>
              </a:rPr>
              <a:t>     If we live by the Spirit, let us also walk</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a:t>
            </a:r>
            <a:r>
              <a:rPr lang="en-US" sz="2400" dirty="0">
                <a:effectLst/>
                <a:latin typeface="Arial" panose="020B0604020202020204" pitchFamily="34" charset="0"/>
                <a:ea typeface="Calibri" panose="020F0502020204030204" pitchFamily="34" charset="0"/>
                <a:cs typeface="Times New Roman" panose="02020603050405020304" pitchFamily="18" charset="0"/>
              </a:rPr>
              <a:t> by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thespirit</a:t>
            </a:r>
            <a:r>
              <a:rPr lang="en-US" sz="2400" dirty="0">
                <a:effectLst/>
                <a:latin typeface="Arial" panose="020B060402020202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22 </a:t>
            </a:r>
            <a:r>
              <a:rPr lang="en-US" sz="2400" dirty="0">
                <a:effectLst/>
                <a:latin typeface="Arial" panose="020B0604020202020204" pitchFamily="34" charset="0"/>
                <a:ea typeface="Calibri" panose="020F0502020204030204" pitchFamily="34" charset="0"/>
                <a:cs typeface="Times New Roman" panose="02020603050405020304" pitchFamily="18" charset="0"/>
              </a:rPr>
              <a:t>But the fruit of the Spirit is love, joy, peace, patience, kindness, goodness, faith, </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23 </a:t>
            </a:r>
            <a:r>
              <a:rPr lang="en-US" sz="2400" dirty="0">
                <a:effectLst/>
                <a:latin typeface="Arial" panose="020B0604020202020204" pitchFamily="34" charset="0"/>
                <a:ea typeface="Calibri" panose="020F0502020204030204" pitchFamily="34" charset="0"/>
                <a:cs typeface="Times New Roman" panose="02020603050405020304" pitchFamily="18" charset="0"/>
              </a:rPr>
              <a:t>gentleness, and self-control; against such things there is no law. </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24 </a:t>
            </a:r>
            <a:r>
              <a:rPr lang="en-US" sz="2400" dirty="0">
                <a:effectLst/>
                <a:latin typeface="Arial" panose="020B0604020202020204" pitchFamily="34" charset="0"/>
                <a:ea typeface="Calibri" panose="020F0502020204030204" pitchFamily="34" charset="0"/>
                <a:cs typeface="Times New Roman" panose="02020603050405020304" pitchFamily="18" charset="0"/>
              </a:rPr>
              <a:t>Those who belong to Christ Jesus have crucified the flesh with its passions and desires. </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25 </a:t>
            </a:r>
            <a:r>
              <a:rPr lang="en-US" sz="2400" dirty="0">
                <a:effectLst/>
                <a:latin typeface="Arial" panose="020B0604020202020204" pitchFamily="34" charset="0"/>
                <a:ea typeface="Calibri" panose="020F0502020204030204" pitchFamily="34" charset="0"/>
                <a:cs typeface="Times New Roman" panose="02020603050405020304" pitchFamily="18" charset="0"/>
              </a:rPr>
              <a:t>If we live by the Spirit, let us also walk by the Spirit.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178432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3B2026-3CC9-C287-2DA4-9A3121F74874}"/>
              </a:ext>
            </a:extLst>
          </p:cNvPr>
          <p:cNvSpPr>
            <a:spLocks noGrp="1"/>
          </p:cNvSpPr>
          <p:nvPr>
            <p:ph idx="1"/>
          </p:nvPr>
        </p:nvSpPr>
        <p:spPr>
          <a:xfrm>
            <a:off x="628650" y="1662545"/>
            <a:ext cx="7921584" cy="4217260"/>
          </a:xfrm>
        </p:spPr>
        <p:txBody>
          <a:bodyPr/>
          <a:lstStyle/>
          <a:p>
            <a:pPr marL="0" indent="0">
              <a:buNone/>
            </a:pPr>
            <a:r>
              <a:rPr lang="en-US" b="0" i="0" u="none" strike="noStrike" baseline="30000" dirty="0">
                <a:solidFill>
                  <a:schemeClr val="tx1"/>
                </a:solidFill>
                <a:effectLst/>
                <a:latin typeface="Atkinson Hyperlegible"/>
              </a:rPr>
              <a:t>1</a:t>
            </a:r>
            <a:r>
              <a:rPr lang="en-US" b="0" i="0" u="none" strike="noStrike" dirty="0">
                <a:solidFill>
                  <a:schemeClr val="tx1"/>
                </a:solidFill>
                <a:effectLst/>
                <a:latin typeface="Atkinson Hyperlegible"/>
              </a:rPr>
              <a:t> After these things, Jesus went away to the other side of the Sea of Galilee, also called the Sea of Tiberias. </a:t>
            </a:r>
            <a:r>
              <a:rPr lang="en-US" b="0" i="0" u="none" strike="noStrike" baseline="30000" dirty="0">
                <a:solidFill>
                  <a:schemeClr val="tx1"/>
                </a:solidFill>
                <a:effectLst/>
                <a:latin typeface="Atkinson Hyperlegible"/>
              </a:rPr>
              <a:t>2</a:t>
            </a:r>
            <a:r>
              <a:rPr lang="en-US" b="0" i="0" u="none" strike="noStrike" dirty="0">
                <a:solidFill>
                  <a:schemeClr val="tx1"/>
                </a:solidFill>
                <a:effectLst/>
                <a:latin typeface="Atkinson Hyperlegible"/>
              </a:rPr>
              <a:t> A great crowd was following him because they saw the signs that he was doing on those who were sick. </a:t>
            </a:r>
            <a:r>
              <a:rPr lang="en-US" b="0" i="0" u="none" strike="noStrike" baseline="30000" dirty="0">
                <a:solidFill>
                  <a:schemeClr val="tx1"/>
                </a:solidFill>
                <a:effectLst/>
                <a:latin typeface="Atkinson Hyperlegible"/>
              </a:rPr>
              <a:t>3</a:t>
            </a:r>
            <a:r>
              <a:rPr lang="en-US" b="0" i="0" u="none" strike="noStrike" dirty="0">
                <a:solidFill>
                  <a:schemeClr val="tx1"/>
                </a:solidFill>
                <a:effectLst/>
                <a:latin typeface="Atkinson Hyperlegible"/>
              </a:rPr>
              <a:t> Jesus went up the mountain and there he sat down with his disciples. </a:t>
            </a:r>
            <a:r>
              <a:rPr lang="en-US" b="0" i="0" u="none" strike="noStrike" baseline="30000" dirty="0">
                <a:solidFill>
                  <a:schemeClr val="tx1"/>
                </a:solidFill>
                <a:effectLst/>
                <a:latin typeface="Atkinson Hyperlegible"/>
              </a:rPr>
              <a:t>4</a:t>
            </a:r>
            <a:r>
              <a:rPr lang="en-US" b="0" i="0" u="none" strike="noStrike" dirty="0">
                <a:solidFill>
                  <a:schemeClr val="tx1"/>
                </a:solidFill>
                <a:effectLst/>
                <a:latin typeface="Atkinson Hyperlegible"/>
              </a:rPr>
              <a:t> </a:t>
            </a:r>
            <a:r>
              <a:rPr lang="en-US" b="0" i="0" u="none" strike="noStrike" dirty="0">
                <a:solidFill>
                  <a:schemeClr val="tx1"/>
                </a:solidFill>
                <a:effectLst/>
                <a:highlight>
                  <a:srgbClr val="FFFF00"/>
                </a:highlight>
                <a:latin typeface="Atkinson Hyperlegible"/>
              </a:rPr>
              <a:t>(</a:t>
            </a:r>
            <a:r>
              <a:rPr lang="en-US" b="0" i="0" u="none" strike="noStrike" dirty="0">
                <a:solidFill>
                  <a:schemeClr val="tx1"/>
                </a:solidFill>
                <a:effectLst/>
                <a:latin typeface="Atkinson Hyperlegible"/>
              </a:rPr>
              <a:t>Now the Passover, the Jewish festival, was near.</a:t>
            </a:r>
            <a:r>
              <a:rPr lang="en-US" b="0" i="0" u="none" strike="noStrike" dirty="0">
                <a:solidFill>
                  <a:schemeClr val="tx1"/>
                </a:solidFill>
                <a:effectLst/>
                <a:highlight>
                  <a:srgbClr val="FFFF00"/>
                </a:highlight>
                <a:latin typeface="Atkinson Hyperlegible"/>
              </a:rPr>
              <a:t>)</a:t>
            </a:r>
            <a:r>
              <a:rPr lang="en-US" b="0" i="0" u="none" strike="noStrike" dirty="0">
                <a:solidFill>
                  <a:schemeClr val="tx1"/>
                </a:solidFill>
                <a:effectLst/>
                <a:latin typeface="Atkinson Hyperlegible"/>
              </a:rPr>
              <a:t> </a:t>
            </a:r>
            <a:r>
              <a:rPr lang="en-US" b="0" i="0" u="none" strike="noStrike" baseline="30000" dirty="0">
                <a:solidFill>
                  <a:schemeClr val="tx1"/>
                </a:solidFill>
                <a:effectLst/>
                <a:latin typeface="Atkinson Hyperlegible"/>
              </a:rPr>
              <a:t>5</a:t>
            </a:r>
            <a:r>
              <a:rPr lang="en-US" b="0" i="0" u="none" strike="noStrike" dirty="0">
                <a:solidFill>
                  <a:schemeClr val="tx1"/>
                </a:solidFill>
                <a:effectLst/>
                <a:latin typeface="Atkinson Hyperlegible"/>
              </a:rPr>
              <a:t> When Jesus looked up and saw a great crowd coming to him, he said to Philip, "Where are we going to buy bread so that these may eat?" </a:t>
            </a:r>
            <a:r>
              <a:rPr lang="en-US" b="0" i="0" u="none" strike="noStrike" baseline="30000" dirty="0">
                <a:solidFill>
                  <a:schemeClr val="tx1"/>
                </a:solidFill>
                <a:effectLst/>
                <a:latin typeface="Atkinson Hyperlegible"/>
              </a:rPr>
              <a:t>6</a:t>
            </a:r>
            <a:r>
              <a:rPr lang="en-US" b="0" i="0" u="none" strike="noStrike" dirty="0">
                <a:solidFill>
                  <a:schemeClr val="tx1"/>
                </a:solidFill>
                <a:effectLst/>
                <a:latin typeface="Atkinson Hyperlegible"/>
              </a:rPr>
              <a:t> </a:t>
            </a:r>
            <a:r>
              <a:rPr lang="en-US" b="0" i="0" u="none" strike="noStrike" dirty="0">
                <a:solidFill>
                  <a:schemeClr val="tx1"/>
                </a:solidFill>
                <a:effectLst/>
                <a:highlight>
                  <a:srgbClr val="FFFF00"/>
                </a:highlight>
                <a:latin typeface="Atkinson Hyperlegible"/>
              </a:rPr>
              <a:t>(</a:t>
            </a:r>
            <a:r>
              <a:rPr lang="en-US" b="0" i="0" u="none" strike="noStrike" dirty="0">
                <a:solidFill>
                  <a:schemeClr val="tx1"/>
                </a:solidFill>
                <a:effectLst/>
                <a:latin typeface="Atkinson Hyperlegible"/>
              </a:rPr>
              <a:t>But Jesus said this to test Philip, for he himself knew what he was going to do.</a:t>
            </a:r>
            <a:r>
              <a:rPr lang="en-US" b="0" i="0" u="none" strike="noStrike" dirty="0">
                <a:solidFill>
                  <a:schemeClr val="tx1"/>
                </a:solidFill>
                <a:effectLst/>
                <a:highlight>
                  <a:srgbClr val="FFFF00"/>
                </a:highlight>
                <a:latin typeface="Atkinson Hyperlegible"/>
              </a:rPr>
              <a:t>)</a:t>
            </a:r>
            <a:r>
              <a:rPr lang="en-US" b="0" i="0" u="none" strike="noStrike" dirty="0">
                <a:solidFill>
                  <a:schemeClr val="tx1"/>
                </a:solidFill>
                <a:effectLst/>
                <a:latin typeface="Atkinson Hyperlegible"/>
              </a:rPr>
              <a:t> </a:t>
            </a:r>
          </a:p>
          <a:p>
            <a:endParaRPr lang="en-US" dirty="0"/>
          </a:p>
        </p:txBody>
      </p:sp>
      <p:sp>
        <p:nvSpPr>
          <p:cNvPr id="4" name="TextBox 3">
            <a:extLst>
              <a:ext uri="{FF2B5EF4-FFF2-40B4-BE49-F238E27FC236}">
                <a16:creationId xmlns:a16="http://schemas.microsoft.com/office/drawing/2014/main" id="{03287591-F7B9-DA26-35EB-14C073A83674}"/>
              </a:ext>
            </a:extLst>
          </p:cNvPr>
          <p:cNvSpPr txBox="1"/>
          <p:nvPr/>
        </p:nvSpPr>
        <p:spPr>
          <a:xfrm>
            <a:off x="640525" y="866899"/>
            <a:ext cx="6935932" cy="677108"/>
          </a:xfrm>
          <a:prstGeom prst="rect">
            <a:avLst/>
          </a:prstGeom>
          <a:noFill/>
        </p:spPr>
        <p:txBody>
          <a:bodyPr wrap="square" rtlCol="0">
            <a:spAutoFit/>
          </a:bodyPr>
          <a:lstStyle/>
          <a:p>
            <a:r>
              <a:rPr lang="en-US" sz="2000" b="1" dirty="0">
                <a:effectLst/>
                <a:latin typeface="Arial" panose="020B0604020202020204" pitchFamily="34" charset="0"/>
                <a:ea typeface="Calibri" panose="020F0502020204030204" pitchFamily="34" charset="0"/>
                <a:cs typeface="Times New Roman" panose="02020603050405020304" pitchFamily="18" charset="0"/>
              </a:rPr>
              <a:t>From John 6:		</a:t>
            </a:r>
            <a:r>
              <a:rPr lang="en-US" sz="20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Parentheses </a:t>
            </a:r>
          </a:p>
          <a:p>
            <a:endParaRPr lang="en-US" dirty="0"/>
          </a:p>
        </p:txBody>
      </p:sp>
    </p:spTree>
    <p:extLst>
      <p:ext uri="{BB962C8B-B14F-4D97-AF65-F5344CB8AC3E}">
        <p14:creationId xmlns:p14="http://schemas.microsoft.com/office/powerpoint/2010/main" val="907818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7C3BB06-DC96-4810-9052-78C360033DE2}"/>
              </a:ext>
            </a:extLst>
          </p:cNvPr>
          <p:cNvGrpSpPr/>
          <p:nvPr/>
        </p:nvGrpSpPr>
        <p:grpSpPr>
          <a:xfrm>
            <a:off x="-127730" y="0"/>
            <a:ext cx="9399460" cy="230430"/>
            <a:chOff x="-172745" y="0"/>
            <a:chExt cx="9399460" cy="230430"/>
          </a:xfrm>
        </p:grpSpPr>
        <p:sp>
          <p:nvSpPr>
            <p:cNvPr id="15" name="Parallelogram 14">
              <a:extLst>
                <a:ext uri="{FF2B5EF4-FFF2-40B4-BE49-F238E27FC236}">
                  <a16:creationId xmlns:a16="http://schemas.microsoft.com/office/drawing/2014/main" id="{BDDEFAAC-BD0D-4CE4-A84C-E2C0D572185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E718F57D-568A-4411-872B-CCC9EC910064}"/>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A5CE28D8-9450-411C-889B-C94762FAB4B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7B8B0134-0BA8-F0A4-E013-C88DC5AA114A}"/>
              </a:ext>
            </a:extLst>
          </p:cNvPr>
          <p:cNvSpPr txBox="1"/>
          <p:nvPr/>
        </p:nvSpPr>
        <p:spPr>
          <a:xfrm>
            <a:off x="165246" y="485515"/>
            <a:ext cx="8813508" cy="5887830"/>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Arial" panose="020B0604020202020204" pitchFamily="34" charset="0"/>
                <a:ea typeface="Calibri" panose="020F0502020204030204" pitchFamily="34" charset="0"/>
                <a:cs typeface="Times New Roman" panose="02020603050405020304" pitchFamily="18" charset="0"/>
              </a:rPr>
              <a:t>From Galatians 5:		</a:t>
            </a:r>
            <a:r>
              <a:rPr lang="en-US" sz="2000" b="1" dirty="0">
                <a:highlight>
                  <a:srgbClr val="FFFF00"/>
                </a:highlight>
                <a:latin typeface="Arial" panose="020B0604020202020204" pitchFamily="34" charset="0"/>
                <a:ea typeface="Calibri" panose="020F0502020204030204" pitchFamily="34" charset="0"/>
                <a:cs typeface="Times New Roman" panose="02020603050405020304" pitchFamily="18" charset="0"/>
              </a:rPr>
              <a:t>Should There Be Parentheses?</a:t>
            </a:r>
            <a:endParaRPr lang="en-US" sz="20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2000" dirty="0">
              <a:latin typeface="Arial" panose="020B06040202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latin typeface="Arial" panose="020B0604020202020204" pitchFamily="34" charset="0"/>
                <a:ea typeface="Calibri" panose="020F0502020204030204" pitchFamily="34" charset="0"/>
                <a:cs typeface="Times New Roman" panose="02020603050405020304" pitchFamily="18" charset="0"/>
              </a:rPr>
              <a:t>22But the fruit OF the spirit is love joy</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a:t>
            </a:r>
            <a:r>
              <a:rPr lang="en-US" sz="2400" dirty="0">
                <a:effectLst/>
                <a:latin typeface="Arial" panose="020B0604020202020204" pitchFamily="34" charset="0"/>
                <a:ea typeface="Calibri" panose="020F0502020204030204" pitchFamily="34" charset="0"/>
                <a:cs typeface="Times New Roman" panose="02020603050405020304" pitchFamily="18" charset="0"/>
              </a:rPr>
              <a:t> peace, patience, Kindness, goodness, Faith, gentleness, and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selfcontrol</a:t>
            </a:r>
            <a:r>
              <a:rPr lang="en-US" sz="2400" dirty="0">
                <a:effectLst/>
                <a:latin typeface="Arial" panose="020B0604020202020204" pitchFamily="34" charset="0"/>
                <a:ea typeface="Calibri" panose="020F0502020204030204" pitchFamily="34" charset="0"/>
                <a:cs typeface="Times New Roman" panose="02020603050405020304" pitchFamily="18" charset="0"/>
              </a:rPr>
              <a:t> against such things there is no law  . 24 those who belong to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christ</a:t>
            </a:r>
            <a:r>
              <a:rPr lang="en-US" sz="2400" dirty="0">
                <a:effectLst/>
                <a:latin typeface="Arial" panose="020B0604020202020204" pitchFamily="34" charset="0"/>
                <a:ea typeface="Calibri" panose="020F0502020204030204" pitchFamily="34" charset="0"/>
                <a:cs typeface="Times New Roman" panose="02020603050405020304" pitchFamily="18" charset="0"/>
              </a:rPr>
              <a:t> Jesus have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cRucified</a:t>
            </a:r>
            <a:r>
              <a:rPr lang="en-US" sz="2400" dirty="0">
                <a:effectLst/>
                <a:latin typeface="Arial" panose="020B0604020202020204" pitchFamily="34" charset="0"/>
                <a:ea typeface="Calibri" panose="020F0502020204030204" pitchFamily="34" charset="0"/>
                <a:cs typeface="Times New Roman" panose="02020603050405020304" pitchFamily="18" charset="0"/>
              </a:rPr>
              <a:t> the flesh with its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passionsa</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nd</a:t>
            </a:r>
            <a:r>
              <a:rPr lang="en-US" sz="2400" dirty="0">
                <a:effectLst/>
                <a:latin typeface="Arial" panose="020B0604020202020204" pitchFamily="34" charset="0"/>
                <a:ea typeface="Calibri" panose="020F0502020204030204" pitchFamily="34" charset="0"/>
                <a:cs typeface="Times New Roman" panose="02020603050405020304" pitchFamily="18" charset="0"/>
              </a:rPr>
              <a:t> desires</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25</a:t>
            </a:r>
            <a:r>
              <a:rPr lang="en-US" sz="2400" dirty="0">
                <a:effectLst/>
                <a:latin typeface="Arial" panose="020B0604020202020204" pitchFamily="34" charset="0"/>
                <a:ea typeface="Calibri" panose="020F0502020204030204" pitchFamily="34" charset="0"/>
                <a:cs typeface="Times New Roman" panose="02020603050405020304" pitchFamily="18" charset="0"/>
              </a:rPr>
              <a:t>     If we live by the Spirit, let us also walk” by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thespirit</a:t>
            </a:r>
            <a:r>
              <a:rPr lang="en-US" sz="2400" dirty="0">
                <a:effectLst/>
                <a:latin typeface="Arial" panose="020B060402020202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22 </a:t>
            </a:r>
            <a:r>
              <a:rPr lang="en-US" sz="2400" dirty="0">
                <a:effectLst/>
                <a:latin typeface="Arial" panose="020B0604020202020204" pitchFamily="34" charset="0"/>
                <a:ea typeface="Calibri" panose="020F0502020204030204" pitchFamily="34" charset="0"/>
                <a:cs typeface="Times New Roman" panose="02020603050405020304" pitchFamily="18" charset="0"/>
              </a:rPr>
              <a:t>But the fruit of the Spirit is love, joy, peace, patience, kindness, goodness, faith, </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23 </a:t>
            </a:r>
            <a:r>
              <a:rPr lang="en-US" sz="2400" dirty="0">
                <a:effectLst/>
                <a:latin typeface="Arial" panose="020B0604020202020204" pitchFamily="34" charset="0"/>
                <a:ea typeface="Calibri" panose="020F0502020204030204" pitchFamily="34" charset="0"/>
                <a:cs typeface="Times New Roman" panose="02020603050405020304" pitchFamily="18" charset="0"/>
              </a:rPr>
              <a:t>gentleness, and self-control; against such things there is no law. </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24 </a:t>
            </a:r>
            <a:r>
              <a:rPr lang="en-US" sz="2400" dirty="0">
                <a:effectLst/>
                <a:latin typeface="Arial" panose="020B0604020202020204" pitchFamily="34" charset="0"/>
                <a:ea typeface="Calibri" panose="020F0502020204030204" pitchFamily="34" charset="0"/>
                <a:cs typeface="Times New Roman" panose="02020603050405020304" pitchFamily="18" charset="0"/>
              </a:rPr>
              <a:t>Those who belong to Christ Jesus have crucified the flesh with its passions and desires. </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25 </a:t>
            </a:r>
            <a:r>
              <a:rPr lang="en-US" sz="2400" dirty="0">
                <a:effectLst/>
                <a:latin typeface="Arial" panose="020B0604020202020204" pitchFamily="34" charset="0"/>
                <a:ea typeface="Calibri" panose="020F0502020204030204" pitchFamily="34" charset="0"/>
                <a:cs typeface="Times New Roman" panose="02020603050405020304" pitchFamily="18" charset="0"/>
              </a:rPr>
              <a:t>If we live by the Spirit, let us also walk by the Spirit.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860938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7C3BB06-DC96-4810-9052-78C360033DE2}"/>
              </a:ext>
            </a:extLst>
          </p:cNvPr>
          <p:cNvGrpSpPr/>
          <p:nvPr/>
        </p:nvGrpSpPr>
        <p:grpSpPr>
          <a:xfrm>
            <a:off x="-127730" y="0"/>
            <a:ext cx="9399460" cy="230430"/>
            <a:chOff x="-172745" y="0"/>
            <a:chExt cx="9399460" cy="230430"/>
          </a:xfrm>
        </p:grpSpPr>
        <p:sp>
          <p:nvSpPr>
            <p:cNvPr id="15" name="Parallelogram 14">
              <a:extLst>
                <a:ext uri="{FF2B5EF4-FFF2-40B4-BE49-F238E27FC236}">
                  <a16:creationId xmlns:a16="http://schemas.microsoft.com/office/drawing/2014/main" id="{BDDEFAAC-BD0D-4CE4-A84C-E2C0D572185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E718F57D-568A-4411-872B-CCC9EC910064}"/>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A5CE28D8-9450-411C-889B-C94762FAB4B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7B8B0134-0BA8-F0A4-E013-C88DC5AA114A}"/>
              </a:ext>
            </a:extLst>
          </p:cNvPr>
          <p:cNvSpPr txBox="1"/>
          <p:nvPr/>
        </p:nvSpPr>
        <p:spPr>
          <a:xfrm>
            <a:off x="165246" y="485515"/>
            <a:ext cx="8813508" cy="3809376"/>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Arial" panose="020B0604020202020204" pitchFamily="34" charset="0"/>
                <a:ea typeface="Calibri" panose="020F0502020204030204" pitchFamily="34" charset="0"/>
                <a:cs typeface="Times New Roman" panose="02020603050405020304" pitchFamily="18" charset="0"/>
              </a:rPr>
              <a:t>From Galatians 5:		</a:t>
            </a:r>
            <a:r>
              <a:rPr lang="en-US" sz="20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Capitalization </a:t>
            </a:r>
            <a:r>
              <a:rPr lang="en-US" sz="2000" b="1" dirty="0">
                <a:highlight>
                  <a:srgbClr val="FFFF00"/>
                </a:highlight>
                <a:latin typeface="Arial" panose="020B0604020202020204" pitchFamily="34" charset="0"/>
                <a:ea typeface="Calibri" panose="020F0502020204030204" pitchFamily="34" charset="0"/>
                <a:cs typeface="Times New Roman" panose="02020603050405020304" pitchFamily="18" charset="0"/>
              </a:rPr>
              <a:t>(</a:t>
            </a:r>
            <a:r>
              <a:rPr lang="en-US" sz="20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Names and Places in English)</a:t>
            </a:r>
          </a:p>
          <a:p>
            <a:pPr marL="0" marR="0">
              <a:lnSpc>
                <a:spcPct val="107000"/>
              </a:lnSpc>
              <a:spcBef>
                <a:spcPts val="0"/>
              </a:spcBef>
              <a:spcAft>
                <a:spcPts val="800"/>
              </a:spcAft>
            </a:pPr>
            <a:endParaRPr lang="en-US" sz="2000" dirty="0">
              <a:latin typeface="Arial" panose="020B06040202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latin typeface="Arial" panose="020B0604020202020204" pitchFamily="34" charset="0"/>
                <a:ea typeface="Calibri" panose="020F0502020204030204" pitchFamily="34" charset="0"/>
                <a:cs typeface="Times New Roman" panose="02020603050405020304" pitchFamily="18" charset="0"/>
              </a:rPr>
              <a:t>22But the fruit OF the </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s</a:t>
            </a:r>
            <a:r>
              <a:rPr lang="en-US" sz="2400" dirty="0">
                <a:effectLst/>
                <a:latin typeface="Arial" panose="020B0604020202020204" pitchFamily="34" charset="0"/>
                <a:ea typeface="Calibri" panose="020F0502020204030204" pitchFamily="34" charset="0"/>
                <a:cs typeface="Times New Roman" panose="02020603050405020304" pitchFamily="18" charset="0"/>
              </a:rPr>
              <a:t>pirit is love joy) peace, patience, Kindness, goodness, Faith, gentleness, and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selfcontrol</a:t>
            </a:r>
            <a:r>
              <a:rPr lang="en-US" sz="2400" dirty="0">
                <a:effectLst/>
                <a:latin typeface="Arial" panose="020B0604020202020204" pitchFamily="34" charset="0"/>
                <a:ea typeface="Calibri" panose="020F0502020204030204" pitchFamily="34" charset="0"/>
                <a:cs typeface="Times New Roman" panose="02020603050405020304" pitchFamily="18" charset="0"/>
              </a:rPr>
              <a:t> against such things there is no law  . 24 those who belong to </a:t>
            </a:r>
            <a:r>
              <a:rPr lang="en-US" sz="2400" dirty="0" err="1">
                <a:effectLst/>
                <a:highlight>
                  <a:srgbClr val="00FFFF"/>
                </a:highlight>
                <a:latin typeface="Arial" panose="020B0604020202020204" pitchFamily="34" charset="0"/>
                <a:ea typeface="Calibri" panose="020F0502020204030204" pitchFamily="34" charset="0"/>
                <a:cs typeface="Times New Roman" panose="02020603050405020304" pitchFamily="18" charset="0"/>
              </a:rPr>
              <a:t>c</a:t>
            </a:r>
            <a:r>
              <a:rPr lang="en-US" sz="2400" dirty="0" err="1">
                <a:effectLst/>
                <a:latin typeface="Arial" panose="020B0604020202020204" pitchFamily="34" charset="0"/>
                <a:ea typeface="Calibri" panose="020F0502020204030204" pitchFamily="34" charset="0"/>
                <a:cs typeface="Times New Roman" panose="02020603050405020304" pitchFamily="18" charset="0"/>
              </a:rPr>
              <a:t>hrist</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J</a:t>
            </a:r>
            <a:r>
              <a:rPr lang="en-US" sz="2400" dirty="0">
                <a:effectLst/>
                <a:latin typeface="Arial" panose="020B0604020202020204" pitchFamily="34" charset="0"/>
                <a:ea typeface="Calibri" panose="020F0502020204030204" pitchFamily="34" charset="0"/>
                <a:cs typeface="Times New Roman" panose="02020603050405020304" pitchFamily="18" charset="0"/>
              </a:rPr>
              <a:t>esus have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cRucified</a:t>
            </a:r>
            <a:r>
              <a:rPr lang="en-US" sz="2400" dirty="0">
                <a:effectLst/>
                <a:latin typeface="Arial" panose="020B0604020202020204" pitchFamily="34" charset="0"/>
                <a:ea typeface="Calibri" panose="020F0502020204030204" pitchFamily="34" charset="0"/>
                <a:cs typeface="Times New Roman" panose="02020603050405020304" pitchFamily="18" charset="0"/>
              </a:rPr>
              <a:t> the flesh with its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passionsa</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nd</a:t>
            </a:r>
            <a:r>
              <a:rPr lang="en-US" sz="2400" dirty="0">
                <a:effectLst/>
                <a:latin typeface="Arial" panose="020B0604020202020204" pitchFamily="34" charset="0"/>
                <a:ea typeface="Calibri" panose="020F0502020204030204" pitchFamily="34" charset="0"/>
                <a:cs typeface="Times New Roman" panose="02020603050405020304" pitchFamily="18" charset="0"/>
              </a:rPr>
              <a:t> desires</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25</a:t>
            </a:r>
            <a:r>
              <a:rPr lang="en-US" sz="2400" dirty="0">
                <a:effectLst/>
                <a:latin typeface="Arial" panose="020B0604020202020204" pitchFamily="34" charset="0"/>
                <a:ea typeface="Calibri" panose="020F0502020204030204" pitchFamily="34" charset="0"/>
                <a:cs typeface="Times New Roman" panose="02020603050405020304" pitchFamily="18" charset="0"/>
              </a:rPr>
              <a:t>     If we live by the </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S</a:t>
            </a:r>
            <a:r>
              <a:rPr lang="en-US" sz="2400" dirty="0">
                <a:effectLst/>
                <a:latin typeface="Arial" panose="020B0604020202020204" pitchFamily="34" charset="0"/>
                <a:ea typeface="Calibri" panose="020F0502020204030204" pitchFamily="34" charset="0"/>
                <a:cs typeface="Times New Roman" panose="02020603050405020304" pitchFamily="18" charset="0"/>
              </a:rPr>
              <a:t>pirit, let us also walk” by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the</a:t>
            </a:r>
            <a:r>
              <a:rPr lang="en-US" sz="2400" dirty="0" err="1">
                <a:effectLst/>
                <a:highlight>
                  <a:srgbClr val="00FFFF"/>
                </a:highlight>
                <a:latin typeface="Arial" panose="020B0604020202020204" pitchFamily="34" charset="0"/>
                <a:ea typeface="Calibri" panose="020F0502020204030204" pitchFamily="34" charset="0"/>
                <a:cs typeface="Times New Roman" panose="02020603050405020304" pitchFamily="18" charset="0"/>
              </a:rPr>
              <a:t>s</a:t>
            </a:r>
            <a:r>
              <a:rPr lang="en-US" sz="2400" dirty="0" err="1">
                <a:effectLst/>
                <a:latin typeface="Arial" panose="020B0604020202020204" pitchFamily="34" charset="0"/>
                <a:ea typeface="Calibri" panose="020F0502020204030204" pitchFamily="34" charset="0"/>
                <a:cs typeface="Times New Roman" panose="02020603050405020304" pitchFamily="18" charset="0"/>
              </a:rPr>
              <a:t>pirit</a:t>
            </a:r>
            <a:r>
              <a:rPr lang="en-US" sz="2400" dirty="0">
                <a:effectLst/>
                <a:latin typeface="Arial" panose="020B060402020202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803728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F23EE-8BDC-AB46-DC89-9E189F6D7B4B}"/>
              </a:ext>
            </a:extLst>
          </p:cNvPr>
          <p:cNvSpPr>
            <a:spLocks noGrp="1"/>
          </p:cNvSpPr>
          <p:nvPr>
            <p:ph type="title"/>
          </p:nvPr>
        </p:nvSpPr>
        <p:spPr>
          <a:xfrm>
            <a:off x="628650" y="607229"/>
            <a:ext cx="7886700" cy="1325563"/>
          </a:xfrm>
        </p:spPr>
        <p:txBody>
          <a:bodyPr/>
          <a:lstStyle/>
          <a:p>
            <a:r>
              <a:rPr lang="en-US" dirty="0"/>
              <a:t>Written Publication</a:t>
            </a:r>
          </a:p>
        </p:txBody>
      </p:sp>
      <p:pic>
        <p:nvPicPr>
          <p:cNvPr id="6" name="Content Placeholder 5" descr="A person reading a book in a room&#10;&#10;Description automatically generated">
            <a:extLst>
              <a:ext uri="{FF2B5EF4-FFF2-40B4-BE49-F238E27FC236}">
                <a16:creationId xmlns:a16="http://schemas.microsoft.com/office/drawing/2014/main" id="{AFEB0735-D761-E1E1-B19A-7F85329F91B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3743" t="41654" r="25025" b="363"/>
          <a:stretch/>
        </p:blipFill>
        <p:spPr>
          <a:xfrm>
            <a:off x="1319035" y="1932792"/>
            <a:ext cx="2286012" cy="2311533"/>
          </a:xfrm>
          <a:prstGeom prst="ellipse">
            <a:avLst/>
          </a:prstGeom>
          <a:ln w="76200" cap="rnd">
            <a:solidFill>
              <a:srgbClr val="83A83F"/>
            </a:solidFill>
          </a:ln>
          <a:effectLst/>
          <a:scene3d>
            <a:camera prst="orthographicFront"/>
            <a:lightRig rig="contrasting" dir="t">
              <a:rot lat="0" lon="0" rev="3000000"/>
            </a:lightRig>
          </a:scene3d>
          <a:sp3d contourW="7620">
            <a:bevelT w="95250" h="31750"/>
            <a:contourClr>
              <a:srgbClr val="333333"/>
            </a:contourClr>
          </a:sp3d>
        </p:spPr>
      </p:pic>
      <p:pic>
        <p:nvPicPr>
          <p:cNvPr id="7" name="Content Placeholder 5" descr="Person sitting with smartphone">
            <a:extLst>
              <a:ext uri="{FF2B5EF4-FFF2-40B4-BE49-F238E27FC236}">
                <a16:creationId xmlns:a16="http://schemas.microsoft.com/office/drawing/2014/main" id="{FD7EA29B-D4A9-5AB1-24AC-EEA4F2A62879}"/>
              </a:ext>
            </a:extLst>
          </p:cNvPr>
          <p:cNvPicPr>
            <a:picLocks noChangeAspect="1"/>
          </p:cNvPicPr>
          <p:nvPr/>
        </p:nvPicPr>
        <p:blipFill>
          <a:blip r:embed="rId3">
            <a:extLst>
              <a:ext uri="{28A0092B-C50C-407E-A947-70E740481C1C}">
                <a14:useLocalDpi xmlns:a14="http://schemas.microsoft.com/office/drawing/2010/main" val="0"/>
              </a:ext>
            </a:extLst>
          </a:blip>
          <a:srcRect l="24708" t="15113" r="24150" b="7345"/>
          <a:stretch/>
        </p:blipFill>
        <p:spPr>
          <a:xfrm>
            <a:off x="5370031" y="1932792"/>
            <a:ext cx="2286012" cy="2311533"/>
          </a:xfrm>
          <a:prstGeom prst="ellipse">
            <a:avLst/>
          </a:prstGeom>
          <a:ln w="76200" cap="rnd">
            <a:solidFill>
              <a:srgbClr val="FBA93D"/>
            </a:solidFill>
          </a:ln>
          <a:effectLst/>
          <a:scene3d>
            <a:camera prst="orthographicFront"/>
            <a:lightRig rig="contrasting" dir="t">
              <a:rot lat="0" lon="0" rev="3000000"/>
            </a:lightRig>
          </a:scene3d>
          <a:sp3d contourW="7620">
            <a:bevelT w="95250" h="31750"/>
            <a:contourClr>
              <a:srgbClr val="333333"/>
            </a:contourClr>
          </a:sp3d>
        </p:spPr>
      </p:pic>
      <p:sp>
        <p:nvSpPr>
          <p:cNvPr id="8" name="Content Placeholder 2">
            <a:extLst>
              <a:ext uri="{FF2B5EF4-FFF2-40B4-BE49-F238E27FC236}">
                <a16:creationId xmlns:a16="http://schemas.microsoft.com/office/drawing/2014/main" id="{A5E415BD-9926-822A-0396-382141BE01D8}"/>
              </a:ext>
            </a:extLst>
          </p:cNvPr>
          <p:cNvSpPr txBox="1">
            <a:spLocks/>
          </p:cNvSpPr>
          <p:nvPr/>
        </p:nvSpPr>
        <p:spPr>
          <a:xfrm>
            <a:off x="889382" y="4600356"/>
            <a:ext cx="3145319" cy="1085741"/>
          </a:xfrm>
          <a:prstGeom prst="rect">
            <a:avLst/>
          </a:prstGeom>
        </p:spPr>
        <p:txBody>
          <a:bodyPr vert="horz" lIns="91440" tIns="45720" rIns="91440" bIns="45720" rtlCol="0" anchor="t" anchorCtr="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71655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71655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71655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71655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71655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800" b="1" dirty="0">
                <a:solidFill>
                  <a:schemeClr val="tx1"/>
                </a:solidFill>
              </a:rPr>
              <a:t>Print</a:t>
            </a:r>
          </a:p>
          <a:p>
            <a:pPr marL="0" indent="0" algn="ctr">
              <a:buFont typeface="Arial" panose="020B0604020202020204" pitchFamily="34" charset="0"/>
              <a:buNone/>
            </a:pPr>
            <a:endParaRPr lang="en-US" sz="2800" b="1" dirty="0">
              <a:solidFill>
                <a:schemeClr val="tx1"/>
              </a:solidFill>
            </a:endParaRPr>
          </a:p>
        </p:txBody>
      </p:sp>
      <p:sp>
        <p:nvSpPr>
          <p:cNvPr id="9" name="Content Placeholder 2">
            <a:extLst>
              <a:ext uri="{FF2B5EF4-FFF2-40B4-BE49-F238E27FC236}">
                <a16:creationId xmlns:a16="http://schemas.microsoft.com/office/drawing/2014/main" id="{958A3490-E7B8-07B2-00A5-7084D7EEFA53}"/>
              </a:ext>
            </a:extLst>
          </p:cNvPr>
          <p:cNvSpPr txBox="1">
            <a:spLocks/>
          </p:cNvSpPr>
          <p:nvPr/>
        </p:nvSpPr>
        <p:spPr>
          <a:xfrm>
            <a:off x="4940378" y="4600356"/>
            <a:ext cx="3145319" cy="1085741"/>
          </a:xfrm>
          <a:prstGeom prst="rect">
            <a:avLst/>
          </a:prstGeom>
        </p:spPr>
        <p:txBody>
          <a:bodyPr vert="horz" lIns="91440" tIns="45720" rIns="91440" bIns="45720" rtlCol="0" anchor="t" anchorCtr="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71655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71655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71655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71655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71655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800" b="1" dirty="0">
                <a:solidFill>
                  <a:schemeClr val="tx1"/>
                </a:solidFill>
              </a:rPr>
              <a:t>Digital</a:t>
            </a:r>
          </a:p>
          <a:p>
            <a:pPr marL="0" indent="0" algn="ctr">
              <a:buFont typeface="Arial" panose="020B0604020202020204" pitchFamily="34" charset="0"/>
              <a:buNone/>
            </a:pPr>
            <a:endParaRPr lang="en-US" sz="2800" b="1" dirty="0">
              <a:solidFill>
                <a:schemeClr val="tx1"/>
              </a:solidFill>
            </a:endParaRPr>
          </a:p>
        </p:txBody>
      </p:sp>
    </p:spTree>
    <p:extLst>
      <p:ext uri="{BB962C8B-B14F-4D97-AF65-F5344CB8AC3E}">
        <p14:creationId xmlns:p14="http://schemas.microsoft.com/office/powerpoint/2010/main" val="4264648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9624F-FD89-5B7F-1361-7DB457E87ED2}"/>
            </a:ext>
          </a:extLst>
        </p:cNvPr>
        <p:cNvGrpSpPr/>
        <p:nvPr/>
      </p:nvGrpSpPr>
      <p:grpSpPr>
        <a:xfrm>
          <a:off x="0" y="0"/>
          <a:ext cx="0" cy="0"/>
          <a:chOff x="0" y="0"/>
          <a:chExt cx="0" cy="0"/>
        </a:xfrm>
      </p:grpSpPr>
      <p:grpSp>
        <p:nvGrpSpPr>
          <p:cNvPr id="30" name="Group 29">
            <a:extLst>
              <a:ext uri="{FF2B5EF4-FFF2-40B4-BE49-F238E27FC236}">
                <a16:creationId xmlns:a16="http://schemas.microsoft.com/office/drawing/2014/main" id="{4862308B-EA4C-DA4C-2DF8-B3C317CB0002}"/>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18999D3E-71E0-F003-BA65-1F13E571D15B}"/>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62ACF5F9-0630-E51C-5AAE-FF8D9221FA35}"/>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428CC03F-BDE9-5EB1-1BD0-880A59AD910B}"/>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83D95AF-35F0-5084-206E-236EA2E88EB1}"/>
              </a:ext>
            </a:extLst>
          </p:cNvPr>
          <p:cNvGrpSpPr/>
          <p:nvPr/>
        </p:nvGrpSpPr>
        <p:grpSpPr>
          <a:xfrm>
            <a:off x="-127730" y="0"/>
            <a:ext cx="9399460" cy="230430"/>
            <a:chOff x="-172745" y="0"/>
            <a:chExt cx="9399460" cy="230430"/>
          </a:xfrm>
        </p:grpSpPr>
        <p:sp>
          <p:nvSpPr>
            <p:cNvPr id="15" name="Parallelogram 14">
              <a:extLst>
                <a:ext uri="{FF2B5EF4-FFF2-40B4-BE49-F238E27FC236}">
                  <a16:creationId xmlns:a16="http://schemas.microsoft.com/office/drawing/2014/main" id="{EE13E523-780E-9D16-BFB0-D01684C6E2EC}"/>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DA4E5FB6-BC26-2417-B4C8-5B06F753BFB0}"/>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7E369447-874D-091F-E7C6-A9D75BC4C312}"/>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397BA535-19B6-387A-B4EB-B371276A4D4B}"/>
              </a:ext>
            </a:extLst>
          </p:cNvPr>
          <p:cNvSpPr txBox="1"/>
          <p:nvPr/>
        </p:nvSpPr>
        <p:spPr>
          <a:xfrm>
            <a:off x="165246" y="485515"/>
            <a:ext cx="8813508" cy="5887830"/>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Arial" panose="020B0604020202020204" pitchFamily="34" charset="0"/>
                <a:ea typeface="Calibri" panose="020F0502020204030204" pitchFamily="34" charset="0"/>
                <a:cs typeface="Times New Roman" panose="02020603050405020304" pitchFamily="18" charset="0"/>
              </a:rPr>
              <a:t>From Galatians 5:		</a:t>
            </a:r>
            <a:r>
              <a:rPr lang="en-US" sz="20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Capitalization </a:t>
            </a:r>
            <a:r>
              <a:rPr lang="en-US" sz="2000" b="1" dirty="0">
                <a:highlight>
                  <a:srgbClr val="FFFF00"/>
                </a:highlight>
                <a:latin typeface="Arial" panose="020B0604020202020204" pitchFamily="34" charset="0"/>
                <a:ea typeface="Calibri" panose="020F0502020204030204" pitchFamily="34" charset="0"/>
                <a:cs typeface="Times New Roman" panose="02020603050405020304" pitchFamily="18" charset="0"/>
              </a:rPr>
              <a:t>(</a:t>
            </a:r>
            <a:r>
              <a:rPr lang="en-US" sz="20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Names and Places in English)</a:t>
            </a:r>
          </a:p>
          <a:p>
            <a:pPr marL="0" marR="0">
              <a:lnSpc>
                <a:spcPct val="107000"/>
              </a:lnSpc>
              <a:spcBef>
                <a:spcPts val="0"/>
              </a:spcBef>
              <a:spcAft>
                <a:spcPts val="800"/>
              </a:spcAft>
            </a:pPr>
            <a:endParaRPr lang="en-US" sz="2000" dirty="0">
              <a:latin typeface="Arial" panose="020B06040202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latin typeface="Arial" panose="020B0604020202020204" pitchFamily="34" charset="0"/>
                <a:ea typeface="Calibri" panose="020F0502020204030204" pitchFamily="34" charset="0"/>
                <a:cs typeface="Times New Roman" panose="02020603050405020304" pitchFamily="18" charset="0"/>
              </a:rPr>
              <a:t>22But the fruit OF the </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s</a:t>
            </a:r>
            <a:r>
              <a:rPr lang="en-US" sz="2400" dirty="0">
                <a:effectLst/>
                <a:latin typeface="Arial" panose="020B0604020202020204" pitchFamily="34" charset="0"/>
                <a:ea typeface="Calibri" panose="020F0502020204030204" pitchFamily="34" charset="0"/>
                <a:cs typeface="Times New Roman" panose="02020603050405020304" pitchFamily="18" charset="0"/>
              </a:rPr>
              <a:t>pirit is love joy) peace, patience, Kindness, goodness, Faith, gentleness, and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selfcontrol</a:t>
            </a:r>
            <a:r>
              <a:rPr lang="en-US" sz="2400" dirty="0">
                <a:effectLst/>
                <a:latin typeface="Arial" panose="020B0604020202020204" pitchFamily="34" charset="0"/>
                <a:ea typeface="Calibri" panose="020F0502020204030204" pitchFamily="34" charset="0"/>
                <a:cs typeface="Times New Roman" panose="02020603050405020304" pitchFamily="18" charset="0"/>
              </a:rPr>
              <a:t> against such things there is no law  . 24 those who belong to </a:t>
            </a:r>
            <a:r>
              <a:rPr lang="en-US" sz="2400" dirty="0" err="1">
                <a:effectLst/>
                <a:highlight>
                  <a:srgbClr val="00FFFF"/>
                </a:highlight>
                <a:latin typeface="Arial" panose="020B0604020202020204" pitchFamily="34" charset="0"/>
                <a:ea typeface="Calibri" panose="020F0502020204030204" pitchFamily="34" charset="0"/>
                <a:cs typeface="Times New Roman" panose="02020603050405020304" pitchFamily="18" charset="0"/>
              </a:rPr>
              <a:t>c</a:t>
            </a:r>
            <a:r>
              <a:rPr lang="en-US" sz="2400" dirty="0" err="1">
                <a:effectLst/>
                <a:latin typeface="Arial" panose="020B0604020202020204" pitchFamily="34" charset="0"/>
                <a:ea typeface="Calibri" panose="020F0502020204030204" pitchFamily="34" charset="0"/>
                <a:cs typeface="Times New Roman" panose="02020603050405020304" pitchFamily="18" charset="0"/>
              </a:rPr>
              <a:t>hrist</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J</a:t>
            </a:r>
            <a:r>
              <a:rPr lang="en-US" sz="2400" dirty="0">
                <a:effectLst/>
                <a:latin typeface="Arial" panose="020B0604020202020204" pitchFamily="34" charset="0"/>
                <a:ea typeface="Calibri" panose="020F0502020204030204" pitchFamily="34" charset="0"/>
                <a:cs typeface="Times New Roman" panose="02020603050405020304" pitchFamily="18" charset="0"/>
              </a:rPr>
              <a:t>esus have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cRucified</a:t>
            </a:r>
            <a:r>
              <a:rPr lang="en-US" sz="2400" dirty="0">
                <a:effectLst/>
                <a:latin typeface="Arial" panose="020B0604020202020204" pitchFamily="34" charset="0"/>
                <a:ea typeface="Calibri" panose="020F0502020204030204" pitchFamily="34" charset="0"/>
                <a:cs typeface="Times New Roman" panose="02020603050405020304" pitchFamily="18" charset="0"/>
              </a:rPr>
              <a:t> the flesh with its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passionsa</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nd</a:t>
            </a:r>
            <a:r>
              <a:rPr lang="en-US" sz="2400" dirty="0">
                <a:effectLst/>
                <a:latin typeface="Arial" panose="020B0604020202020204" pitchFamily="34" charset="0"/>
                <a:ea typeface="Calibri" panose="020F0502020204030204" pitchFamily="34" charset="0"/>
                <a:cs typeface="Times New Roman" panose="02020603050405020304" pitchFamily="18" charset="0"/>
              </a:rPr>
              <a:t> desires</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25</a:t>
            </a:r>
            <a:r>
              <a:rPr lang="en-US" sz="2400" dirty="0">
                <a:effectLst/>
                <a:latin typeface="Arial" panose="020B0604020202020204" pitchFamily="34" charset="0"/>
                <a:ea typeface="Calibri" panose="020F0502020204030204" pitchFamily="34" charset="0"/>
                <a:cs typeface="Times New Roman" panose="02020603050405020304" pitchFamily="18" charset="0"/>
              </a:rPr>
              <a:t>     If we live by the </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S</a:t>
            </a:r>
            <a:r>
              <a:rPr lang="en-US" sz="2400" dirty="0">
                <a:effectLst/>
                <a:latin typeface="Arial" panose="020B0604020202020204" pitchFamily="34" charset="0"/>
                <a:ea typeface="Calibri" panose="020F0502020204030204" pitchFamily="34" charset="0"/>
                <a:cs typeface="Times New Roman" panose="02020603050405020304" pitchFamily="18" charset="0"/>
              </a:rPr>
              <a:t>pirit, let us also walk” by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the</a:t>
            </a:r>
            <a:r>
              <a:rPr lang="en-US" sz="2400" dirty="0" err="1">
                <a:effectLst/>
                <a:highlight>
                  <a:srgbClr val="00FFFF"/>
                </a:highlight>
                <a:latin typeface="Arial" panose="020B0604020202020204" pitchFamily="34" charset="0"/>
                <a:ea typeface="Calibri" panose="020F0502020204030204" pitchFamily="34" charset="0"/>
                <a:cs typeface="Times New Roman" panose="02020603050405020304" pitchFamily="18" charset="0"/>
              </a:rPr>
              <a:t>s</a:t>
            </a:r>
            <a:r>
              <a:rPr lang="en-US" sz="2400" dirty="0" err="1">
                <a:effectLst/>
                <a:latin typeface="Arial" panose="020B0604020202020204" pitchFamily="34" charset="0"/>
                <a:ea typeface="Calibri" panose="020F0502020204030204" pitchFamily="34" charset="0"/>
                <a:cs typeface="Times New Roman" panose="02020603050405020304" pitchFamily="18" charset="0"/>
              </a:rPr>
              <a:t>pirit</a:t>
            </a:r>
            <a:r>
              <a:rPr lang="en-US" sz="2400" dirty="0">
                <a:effectLst/>
                <a:latin typeface="Arial" panose="020B060402020202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22 </a:t>
            </a:r>
            <a:r>
              <a:rPr lang="en-US" sz="2400" dirty="0">
                <a:effectLst/>
                <a:latin typeface="Arial" panose="020B0604020202020204" pitchFamily="34" charset="0"/>
                <a:ea typeface="Calibri" panose="020F0502020204030204" pitchFamily="34" charset="0"/>
                <a:cs typeface="Times New Roman" panose="02020603050405020304" pitchFamily="18" charset="0"/>
              </a:rPr>
              <a:t>But the fruit of the </a:t>
            </a:r>
            <a:r>
              <a:rPr lang="en-US" sz="2400"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S</a:t>
            </a:r>
            <a:r>
              <a:rPr lang="en-US" sz="2400" dirty="0">
                <a:effectLst/>
                <a:latin typeface="Arial" panose="020B0604020202020204" pitchFamily="34" charset="0"/>
                <a:ea typeface="Calibri" panose="020F0502020204030204" pitchFamily="34" charset="0"/>
                <a:cs typeface="Times New Roman" panose="02020603050405020304" pitchFamily="18" charset="0"/>
              </a:rPr>
              <a:t>pirit is love, joy, peace, patience, kindness, goodness, faith, </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23 </a:t>
            </a:r>
            <a:r>
              <a:rPr lang="en-US" sz="2400" dirty="0">
                <a:effectLst/>
                <a:latin typeface="Arial" panose="020B0604020202020204" pitchFamily="34" charset="0"/>
                <a:ea typeface="Calibri" panose="020F0502020204030204" pitchFamily="34" charset="0"/>
                <a:cs typeface="Times New Roman" panose="02020603050405020304" pitchFamily="18" charset="0"/>
              </a:rPr>
              <a:t>gentleness, and self-control; against such things there is no law. </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24 </a:t>
            </a:r>
            <a:r>
              <a:rPr lang="en-US" sz="2400" dirty="0">
                <a:effectLst/>
                <a:latin typeface="Arial" panose="020B0604020202020204" pitchFamily="34" charset="0"/>
                <a:ea typeface="Calibri" panose="020F0502020204030204" pitchFamily="34" charset="0"/>
                <a:cs typeface="Times New Roman" panose="02020603050405020304" pitchFamily="18" charset="0"/>
              </a:rPr>
              <a:t>Those who belong to </a:t>
            </a:r>
            <a:r>
              <a:rPr lang="en-US" sz="2400"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C</a:t>
            </a:r>
            <a:r>
              <a:rPr lang="en-US" sz="2400" dirty="0">
                <a:effectLst/>
                <a:latin typeface="Arial" panose="020B0604020202020204" pitchFamily="34" charset="0"/>
                <a:ea typeface="Calibri" panose="020F0502020204030204" pitchFamily="34" charset="0"/>
                <a:cs typeface="Times New Roman" panose="02020603050405020304" pitchFamily="18" charset="0"/>
              </a:rPr>
              <a:t>hrist </a:t>
            </a:r>
            <a:r>
              <a:rPr lang="en-US" sz="2400"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J</a:t>
            </a:r>
            <a:r>
              <a:rPr lang="en-US" sz="2400" dirty="0">
                <a:effectLst/>
                <a:latin typeface="Arial" panose="020B0604020202020204" pitchFamily="34" charset="0"/>
                <a:ea typeface="Calibri" panose="020F0502020204030204" pitchFamily="34" charset="0"/>
                <a:cs typeface="Times New Roman" panose="02020603050405020304" pitchFamily="18" charset="0"/>
              </a:rPr>
              <a:t>esus have crucified the flesh with its passions and desires. </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25 </a:t>
            </a:r>
            <a:r>
              <a:rPr lang="en-US" sz="2400" dirty="0">
                <a:effectLst/>
                <a:latin typeface="Arial" panose="020B0604020202020204" pitchFamily="34" charset="0"/>
                <a:ea typeface="Calibri" panose="020F0502020204030204" pitchFamily="34" charset="0"/>
                <a:cs typeface="Times New Roman" panose="02020603050405020304" pitchFamily="18" charset="0"/>
              </a:rPr>
              <a:t>If we live by the </a:t>
            </a:r>
            <a:r>
              <a:rPr lang="en-US" sz="2400"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S</a:t>
            </a:r>
            <a:r>
              <a:rPr lang="en-US" sz="2400" dirty="0">
                <a:effectLst/>
                <a:latin typeface="Arial" panose="020B0604020202020204" pitchFamily="34" charset="0"/>
                <a:ea typeface="Calibri" panose="020F0502020204030204" pitchFamily="34" charset="0"/>
                <a:cs typeface="Times New Roman" panose="02020603050405020304" pitchFamily="18" charset="0"/>
              </a:rPr>
              <a:t>pirit, let us also walk by the </a:t>
            </a:r>
            <a:r>
              <a:rPr lang="en-US" sz="2400"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S</a:t>
            </a:r>
            <a:r>
              <a:rPr lang="en-US" sz="2400" dirty="0">
                <a:effectLst/>
                <a:latin typeface="Arial" panose="020B0604020202020204" pitchFamily="34" charset="0"/>
                <a:ea typeface="Calibri" panose="020F0502020204030204" pitchFamily="34" charset="0"/>
                <a:cs typeface="Times New Roman" panose="02020603050405020304" pitchFamily="18" charset="0"/>
              </a:rPr>
              <a:t>pirit.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369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7C3BB06-DC96-4810-9052-78C360033DE2}"/>
              </a:ext>
            </a:extLst>
          </p:cNvPr>
          <p:cNvGrpSpPr/>
          <p:nvPr/>
        </p:nvGrpSpPr>
        <p:grpSpPr>
          <a:xfrm>
            <a:off x="-127730" y="0"/>
            <a:ext cx="9399460" cy="230430"/>
            <a:chOff x="-172745" y="0"/>
            <a:chExt cx="9399460" cy="230430"/>
          </a:xfrm>
        </p:grpSpPr>
        <p:sp>
          <p:nvSpPr>
            <p:cNvPr id="15" name="Parallelogram 14">
              <a:extLst>
                <a:ext uri="{FF2B5EF4-FFF2-40B4-BE49-F238E27FC236}">
                  <a16:creationId xmlns:a16="http://schemas.microsoft.com/office/drawing/2014/main" id="{BDDEFAAC-BD0D-4CE4-A84C-E2C0D572185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E718F57D-568A-4411-872B-CCC9EC910064}"/>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A5CE28D8-9450-411C-889B-C94762FAB4B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7B8B0134-0BA8-F0A4-E013-C88DC5AA114A}"/>
              </a:ext>
            </a:extLst>
          </p:cNvPr>
          <p:cNvSpPr txBox="1"/>
          <p:nvPr/>
        </p:nvSpPr>
        <p:spPr>
          <a:xfrm>
            <a:off x="165246" y="485515"/>
            <a:ext cx="8813508" cy="3809376"/>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Arial" panose="020B0604020202020204" pitchFamily="34" charset="0"/>
                <a:ea typeface="Calibri" panose="020F0502020204030204" pitchFamily="34" charset="0"/>
                <a:cs typeface="Times New Roman" panose="02020603050405020304" pitchFamily="18" charset="0"/>
              </a:rPr>
              <a:t>From Galatians 5:		</a:t>
            </a:r>
            <a:r>
              <a:rPr lang="en-US" sz="20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Miscellaneous</a:t>
            </a:r>
          </a:p>
          <a:p>
            <a:pPr marL="0" marR="0">
              <a:lnSpc>
                <a:spcPct val="107000"/>
              </a:lnSpc>
              <a:spcBef>
                <a:spcPts val="0"/>
              </a:spcBef>
              <a:spcAft>
                <a:spcPts val="800"/>
              </a:spcAft>
            </a:pPr>
            <a:endParaRPr lang="en-US" sz="2000" dirty="0">
              <a:latin typeface="Arial" panose="020B06040202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latin typeface="Arial" panose="020B0604020202020204" pitchFamily="34" charset="0"/>
                <a:ea typeface="Calibri" panose="020F0502020204030204" pitchFamily="34" charset="0"/>
                <a:cs typeface="Times New Roman" panose="02020603050405020304" pitchFamily="18" charset="0"/>
              </a:rPr>
              <a:t>22But the fruit OF the spirit is love joy) peace, patience, Kindness, goodness, Faith, gentleness, and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sel</a:t>
            </a:r>
            <a:r>
              <a:rPr lang="en-US" sz="2400" dirty="0" err="1">
                <a:effectLst/>
                <a:highlight>
                  <a:srgbClr val="00FFFF"/>
                </a:highlight>
                <a:latin typeface="Arial" panose="020B0604020202020204" pitchFamily="34" charset="0"/>
                <a:ea typeface="Calibri" panose="020F0502020204030204" pitchFamily="34" charset="0"/>
                <a:cs typeface="Times New Roman" panose="02020603050405020304" pitchFamily="18" charset="0"/>
              </a:rPr>
              <a:t>fc</a:t>
            </a:r>
            <a:r>
              <a:rPr lang="en-US" sz="2400" dirty="0" err="1">
                <a:effectLst/>
                <a:latin typeface="Arial" panose="020B0604020202020204" pitchFamily="34" charset="0"/>
                <a:ea typeface="Calibri" panose="020F0502020204030204" pitchFamily="34" charset="0"/>
                <a:cs typeface="Times New Roman" panose="02020603050405020304" pitchFamily="18" charset="0"/>
              </a:rPr>
              <a:t>ontro</a:t>
            </a:r>
            <a:r>
              <a:rPr lang="en-US" sz="2400" dirty="0" err="1">
                <a:effectLst/>
                <a:highlight>
                  <a:srgbClr val="00FFFF"/>
                </a:highlight>
                <a:latin typeface="Arial" panose="020B0604020202020204" pitchFamily="34" charset="0"/>
                <a:ea typeface="Calibri" panose="020F0502020204030204" pitchFamily="34" charset="0"/>
                <a:cs typeface="Times New Roman" panose="02020603050405020304" pitchFamily="18" charset="0"/>
              </a:rPr>
              <a:t>l</a:t>
            </a:r>
            <a:r>
              <a:rPr lang="en-US" sz="2400" dirty="0">
                <a:effectLst/>
                <a:latin typeface="Arial" panose="020B0604020202020204" pitchFamily="34" charset="0"/>
                <a:ea typeface="Calibri" panose="020F0502020204030204" pitchFamily="34" charset="0"/>
                <a:cs typeface="Times New Roman" panose="02020603050405020304" pitchFamily="18" charset="0"/>
              </a:rPr>
              <a:t> against such things there is no </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law  . </a:t>
            </a:r>
            <a:r>
              <a:rPr lang="en-US" sz="2400" dirty="0">
                <a:effectLst/>
                <a:latin typeface="Arial" panose="020B0604020202020204" pitchFamily="34" charset="0"/>
                <a:ea typeface="Calibri" panose="020F0502020204030204" pitchFamily="34" charset="0"/>
                <a:cs typeface="Times New Roman" panose="02020603050405020304" pitchFamily="18" charset="0"/>
              </a:rPr>
              <a:t>24 those who belong to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christ</a:t>
            </a:r>
            <a:r>
              <a:rPr lang="en-US" sz="2400" dirty="0">
                <a:effectLst/>
                <a:latin typeface="Arial" panose="020B0604020202020204" pitchFamily="34" charset="0"/>
                <a:ea typeface="Calibri" panose="020F0502020204030204" pitchFamily="34" charset="0"/>
                <a:cs typeface="Times New Roman" panose="02020603050405020304" pitchFamily="18" charset="0"/>
              </a:rPr>
              <a:t> Jesus have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a:t>
            </a:r>
            <a:r>
              <a:rPr lang="en-US" sz="2400" dirty="0" err="1">
                <a:effectLst/>
                <a:highlight>
                  <a:srgbClr val="00FFFF"/>
                </a:highlight>
                <a:latin typeface="Arial" panose="020B0604020202020204" pitchFamily="34" charset="0"/>
                <a:ea typeface="Calibri" panose="020F0502020204030204" pitchFamily="34" charset="0"/>
                <a:cs typeface="Times New Roman" panose="02020603050405020304" pitchFamily="18" charset="0"/>
              </a:rPr>
              <a:t>R</a:t>
            </a:r>
            <a:r>
              <a:rPr lang="en-US" sz="2400" dirty="0" err="1">
                <a:effectLst/>
                <a:latin typeface="Arial" panose="020B0604020202020204" pitchFamily="34" charset="0"/>
                <a:ea typeface="Calibri" panose="020F0502020204030204" pitchFamily="34" charset="0"/>
                <a:cs typeface="Times New Roman" panose="02020603050405020304" pitchFamily="18" charset="0"/>
              </a:rPr>
              <a:t>ucified</a:t>
            </a:r>
            <a:r>
              <a:rPr lang="en-US" sz="2400" dirty="0">
                <a:effectLst/>
                <a:latin typeface="Arial" panose="020B0604020202020204" pitchFamily="34" charset="0"/>
                <a:ea typeface="Calibri" panose="020F0502020204030204" pitchFamily="34" charset="0"/>
                <a:cs typeface="Times New Roman" panose="02020603050405020304" pitchFamily="18" charset="0"/>
              </a:rPr>
              <a:t> the flesh with its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passion</a:t>
            </a:r>
            <a:r>
              <a:rPr lang="en-US" sz="2400" dirty="0" err="1">
                <a:effectLst/>
                <a:highlight>
                  <a:srgbClr val="00FFFF"/>
                </a:highlight>
                <a:latin typeface="Arial" panose="020B0604020202020204" pitchFamily="34" charset="0"/>
                <a:ea typeface="Calibri" panose="020F0502020204030204" pitchFamily="34" charset="0"/>
                <a:cs typeface="Times New Roman" panose="02020603050405020304" pitchFamily="18" charset="0"/>
              </a:rPr>
              <a:t>sa</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highlight>
                  <a:srgbClr val="00FFFF"/>
                </a:highlight>
                <a:latin typeface="Arial" panose="020B0604020202020204" pitchFamily="34" charset="0"/>
                <a:ea typeface="Calibri" panose="020F0502020204030204" pitchFamily="34" charset="0"/>
                <a:cs typeface="Times New Roman" panose="02020603050405020304" pitchFamily="18" charset="0"/>
              </a:rPr>
              <a:t>nd</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 </a:t>
            </a:r>
            <a:r>
              <a:rPr lang="en-US" sz="2400" dirty="0">
                <a:effectLst/>
                <a:latin typeface="Arial" panose="020B0604020202020204" pitchFamily="34" charset="0"/>
                <a:ea typeface="Calibri" panose="020F0502020204030204" pitchFamily="34" charset="0"/>
                <a:cs typeface="Times New Roman" panose="02020603050405020304" pitchFamily="18" charset="0"/>
              </a:rPr>
              <a:t>desire</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s</a:t>
            </a:r>
            <a:r>
              <a:rPr lang="en-US" sz="2400" baseline="300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2</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5</a:t>
            </a:r>
            <a:r>
              <a:rPr lang="en-US" sz="2400" dirty="0">
                <a:effectLst/>
                <a:latin typeface="Arial" panose="020B0604020202020204" pitchFamily="34" charset="0"/>
                <a:ea typeface="Calibri" panose="020F0502020204030204" pitchFamily="34" charset="0"/>
                <a:cs typeface="Times New Roman" panose="02020603050405020304" pitchFamily="18" charset="0"/>
              </a:rPr>
              <a:t>     If we live by the Spirit, let us also walk” by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th</a:t>
            </a:r>
            <a:r>
              <a:rPr lang="en-US" sz="2400" dirty="0" err="1">
                <a:effectLst/>
                <a:highlight>
                  <a:srgbClr val="00FFFF"/>
                </a:highlight>
                <a:latin typeface="Arial" panose="020B0604020202020204" pitchFamily="34" charset="0"/>
                <a:ea typeface="Calibri" panose="020F0502020204030204" pitchFamily="34" charset="0"/>
                <a:cs typeface="Times New Roman" panose="02020603050405020304" pitchFamily="18" charset="0"/>
              </a:rPr>
              <a:t>es</a:t>
            </a:r>
            <a:r>
              <a:rPr lang="en-US" sz="2400" dirty="0" err="1">
                <a:effectLst/>
                <a:latin typeface="Arial" panose="020B0604020202020204" pitchFamily="34" charset="0"/>
                <a:ea typeface="Calibri" panose="020F0502020204030204" pitchFamily="34" charset="0"/>
                <a:cs typeface="Times New Roman" panose="02020603050405020304" pitchFamily="18" charset="0"/>
              </a:rPr>
              <a:t>pirit</a:t>
            </a:r>
            <a:r>
              <a:rPr lang="en-US" sz="2400" dirty="0">
                <a:effectLst/>
                <a:latin typeface="Arial" panose="020B060402020202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599930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09A36-01DF-7154-398B-15119AF9E99F}"/>
            </a:ext>
          </a:extLst>
        </p:cNvPr>
        <p:cNvGrpSpPr/>
        <p:nvPr/>
      </p:nvGrpSpPr>
      <p:grpSpPr>
        <a:xfrm>
          <a:off x="0" y="0"/>
          <a:ext cx="0" cy="0"/>
          <a:chOff x="0" y="0"/>
          <a:chExt cx="0" cy="0"/>
        </a:xfrm>
      </p:grpSpPr>
      <p:grpSp>
        <p:nvGrpSpPr>
          <p:cNvPr id="30" name="Group 29">
            <a:extLst>
              <a:ext uri="{FF2B5EF4-FFF2-40B4-BE49-F238E27FC236}">
                <a16:creationId xmlns:a16="http://schemas.microsoft.com/office/drawing/2014/main" id="{F6D958DE-1429-AEFE-28D2-19DA0B5D1E16}"/>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2F198278-F932-1CE3-1D77-B36E84349BA9}"/>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E8455E6D-634E-82AB-83EE-2044B7A47BD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FC7A594D-8E76-305E-AADC-34B5D78620C2}"/>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03A993A-CD5A-966E-CC4E-A0A42EDB093B}"/>
              </a:ext>
            </a:extLst>
          </p:cNvPr>
          <p:cNvGrpSpPr/>
          <p:nvPr/>
        </p:nvGrpSpPr>
        <p:grpSpPr>
          <a:xfrm>
            <a:off x="-127730" y="0"/>
            <a:ext cx="9399460" cy="230430"/>
            <a:chOff x="-172745" y="0"/>
            <a:chExt cx="9399460" cy="230430"/>
          </a:xfrm>
        </p:grpSpPr>
        <p:sp>
          <p:nvSpPr>
            <p:cNvPr id="15" name="Parallelogram 14">
              <a:extLst>
                <a:ext uri="{FF2B5EF4-FFF2-40B4-BE49-F238E27FC236}">
                  <a16:creationId xmlns:a16="http://schemas.microsoft.com/office/drawing/2014/main" id="{7A5BD028-C689-E340-FC95-713E8F08CFFB}"/>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D2CFEDAB-6103-3DAB-77C9-9FA0DADC879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E79BDBDE-9298-6B6E-DAF3-0AB4B334E7DB}"/>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92B163D1-50A5-86B0-E9B1-85D89FB66EB1}"/>
              </a:ext>
            </a:extLst>
          </p:cNvPr>
          <p:cNvSpPr txBox="1"/>
          <p:nvPr/>
        </p:nvSpPr>
        <p:spPr>
          <a:xfrm>
            <a:off x="165246" y="485515"/>
            <a:ext cx="8813508" cy="5887830"/>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Arial" panose="020B0604020202020204" pitchFamily="34" charset="0"/>
                <a:ea typeface="Calibri" panose="020F0502020204030204" pitchFamily="34" charset="0"/>
                <a:cs typeface="Times New Roman" panose="02020603050405020304" pitchFamily="18" charset="0"/>
              </a:rPr>
              <a:t>From Galatians 5:		</a:t>
            </a:r>
            <a:r>
              <a:rPr lang="en-US" sz="20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Miscellaneous</a:t>
            </a:r>
          </a:p>
          <a:p>
            <a:pPr marL="0" marR="0">
              <a:lnSpc>
                <a:spcPct val="107000"/>
              </a:lnSpc>
              <a:spcBef>
                <a:spcPts val="0"/>
              </a:spcBef>
              <a:spcAft>
                <a:spcPts val="800"/>
              </a:spcAft>
            </a:pPr>
            <a:endParaRPr lang="en-US" sz="2000" dirty="0">
              <a:latin typeface="Arial" panose="020B06040202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latin typeface="Arial" panose="020B0604020202020204" pitchFamily="34" charset="0"/>
                <a:ea typeface="Calibri" panose="020F0502020204030204" pitchFamily="34" charset="0"/>
                <a:cs typeface="Times New Roman" panose="02020603050405020304" pitchFamily="18" charset="0"/>
              </a:rPr>
              <a:t>22But the fruit OF the spirit is love joy) peace, patience, Kindness, goodness, Faith, gentleness, and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sel</a:t>
            </a:r>
            <a:r>
              <a:rPr lang="en-US" sz="2400" dirty="0" err="1">
                <a:effectLst/>
                <a:highlight>
                  <a:srgbClr val="00FFFF"/>
                </a:highlight>
                <a:latin typeface="Arial" panose="020B0604020202020204" pitchFamily="34" charset="0"/>
                <a:ea typeface="Calibri" panose="020F0502020204030204" pitchFamily="34" charset="0"/>
                <a:cs typeface="Times New Roman" panose="02020603050405020304" pitchFamily="18" charset="0"/>
              </a:rPr>
              <a:t>fc</a:t>
            </a:r>
            <a:r>
              <a:rPr lang="en-US" sz="2400" dirty="0" err="1">
                <a:effectLst/>
                <a:latin typeface="Arial" panose="020B0604020202020204" pitchFamily="34" charset="0"/>
                <a:ea typeface="Calibri" panose="020F0502020204030204" pitchFamily="34" charset="0"/>
                <a:cs typeface="Times New Roman" panose="02020603050405020304" pitchFamily="18" charset="0"/>
              </a:rPr>
              <a:t>ontro</a:t>
            </a:r>
            <a:r>
              <a:rPr lang="en-US" sz="2400" dirty="0" err="1">
                <a:effectLst/>
                <a:highlight>
                  <a:srgbClr val="00FFFF"/>
                </a:highlight>
                <a:latin typeface="Arial" panose="020B0604020202020204" pitchFamily="34" charset="0"/>
                <a:ea typeface="Calibri" panose="020F0502020204030204" pitchFamily="34" charset="0"/>
                <a:cs typeface="Times New Roman" panose="02020603050405020304" pitchFamily="18" charset="0"/>
              </a:rPr>
              <a:t>l</a:t>
            </a:r>
            <a:r>
              <a:rPr lang="en-US" sz="2400" dirty="0">
                <a:effectLst/>
                <a:latin typeface="Arial" panose="020B0604020202020204" pitchFamily="34" charset="0"/>
                <a:ea typeface="Calibri" panose="020F0502020204030204" pitchFamily="34" charset="0"/>
                <a:cs typeface="Times New Roman" panose="02020603050405020304" pitchFamily="18" charset="0"/>
              </a:rPr>
              <a:t> against such things there is no </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law  . </a:t>
            </a:r>
            <a:r>
              <a:rPr lang="en-US" sz="2400" dirty="0">
                <a:effectLst/>
                <a:latin typeface="Arial" panose="020B0604020202020204" pitchFamily="34" charset="0"/>
                <a:ea typeface="Calibri" panose="020F0502020204030204" pitchFamily="34" charset="0"/>
                <a:cs typeface="Times New Roman" panose="02020603050405020304" pitchFamily="18" charset="0"/>
              </a:rPr>
              <a:t>24 those who belong to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christ</a:t>
            </a:r>
            <a:r>
              <a:rPr lang="en-US" sz="2400" dirty="0">
                <a:effectLst/>
                <a:latin typeface="Arial" panose="020B0604020202020204" pitchFamily="34" charset="0"/>
                <a:ea typeface="Calibri" panose="020F0502020204030204" pitchFamily="34" charset="0"/>
                <a:cs typeface="Times New Roman" panose="02020603050405020304" pitchFamily="18" charset="0"/>
              </a:rPr>
              <a:t> Jesus have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a:t>
            </a:r>
            <a:r>
              <a:rPr lang="en-US" sz="2400" dirty="0" err="1">
                <a:effectLst/>
                <a:highlight>
                  <a:srgbClr val="00FFFF"/>
                </a:highlight>
                <a:latin typeface="Arial" panose="020B0604020202020204" pitchFamily="34" charset="0"/>
                <a:ea typeface="Calibri" panose="020F0502020204030204" pitchFamily="34" charset="0"/>
                <a:cs typeface="Times New Roman" panose="02020603050405020304" pitchFamily="18" charset="0"/>
              </a:rPr>
              <a:t>R</a:t>
            </a:r>
            <a:r>
              <a:rPr lang="en-US" sz="2400" dirty="0" err="1">
                <a:effectLst/>
                <a:latin typeface="Arial" panose="020B0604020202020204" pitchFamily="34" charset="0"/>
                <a:ea typeface="Calibri" panose="020F0502020204030204" pitchFamily="34" charset="0"/>
                <a:cs typeface="Times New Roman" panose="02020603050405020304" pitchFamily="18" charset="0"/>
              </a:rPr>
              <a:t>ucified</a:t>
            </a:r>
            <a:r>
              <a:rPr lang="en-US" sz="2400" dirty="0">
                <a:effectLst/>
                <a:latin typeface="Arial" panose="020B0604020202020204" pitchFamily="34" charset="0"/>
                <a:ea typeface="Calibri" panose="020F0502020204030204" pitchFamily="34" charset="0"/>
                <a:cs typeface="Times New Roman" panose="02020603050405020304" pitchFamily="18" charset="0"/>
              </a:rPr>
              <a:t> the flesh with its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passion</a:t>
            </a:r>
            <a:r>
              <a:rPr lang="en-US" sz="2400" dirty="0" err="1">
                <a:effectLst/>
                <a:highlight>
                  <a:srgbClr val="00FFFF"/>
                </a:highlight>
                <a:latin typeface="Arial" panose="020B0604020202020204" pitchFamily="34" charset="0"/>
                <a:ea typeface="Calibri" panose="020F0502020204030204" pitchFamily="34" charset="0"/>
                <a:cs typeface="Times New Roman" panose="02020603050405020304" pitchFamily="18" charset="0"/>
              </a:rPr>
              <a:t>sa</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highlight>
                  <a:srgbClr val="00FFFF"/>
                </a:highlight>
                <a:latin typeface="Arial" panose="020B0604020202020204" pitchFamily="34" charset="0"/>
                <a:ea typeface="Calibri" panose="020F0502020204030204" pitchFamily="34" charset="0"/>
                <a:cs typeface="Times New Roman" panose="02020603050405020304" pitchFamily="18" charset="0"/>
              </a:rPr>
              <a:t>nd</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 </a:t>
            </a:r>
            <a:r>
              <a:rPr lang="en-US" sz="2400" dirty="0">
                <a:effectLst/>
                <a:latin typeface="Arial" panose="020B0604020202020204" pitchFamily="34" charset="0"/>
                <a:ea typeface="Calibri" panose="020F0502020204030204" pitchFamily="34" charset="0"/>
                <a:cs typeface="Times New Roman" panose="02020603050405020304" pitchFamily="18" charset="0"/>
              </a:rPr>
              <a:t>desire</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s</a:t>
            </a:r>
            <a:r>
              <a:rPr lang="en-US" sz="2400" baseline="300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2</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5</a:t>
            </a:r>
            <a:r>
              <a:rPr lang="en-US" sz="2400" dirty="0">
                <a:effectLst/>
                <a:latin typeface="Arial" panose="020B0604020202020204" pitchFamily="34" charset="0"/>
                <a:ea typeface="Calibri" panose="020F0502020204030204" pitchFamily="34" charset="0"/>
                <a:cs typeface="Times New Roman" panose="02020603050405020304" pitchFamily="18" charset="0"/>
              </a:rPr>
              <a:t>     If we live by the Spirit, let us also walk” by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th</a:t>
            </a:r>
            <a:r>
              <a:rPr lang="en-US" sz="2400" dirty="0" err="1">
                <a:effectLst/>
                <a:highlight>
                  <a:srgbClr val="00FFFF"/>
                </a:highlight>
                <a:latin typeface="Arial" panose="020B0604020202020204" pitchFamily="34" charset="0"/>
                <a:ea typeface="Calibri" panose="020F0502020204030204" pitchFamily="34" charset="0"/>
                <a:cs typeface="Times New Roman" panose="02020603050405020304" pitchFamily="18" charset="0"/>
              </a:rPr>
              <a:t>es</a:t>
            </a:r>
            <a:r>
              <a:rPr lang="en-US" sz="2400" dirty="0" err="1">
                <a:effectLst/>
                <a:latin typeface="Arial" panose="020B0604020202020204" pitchFamily="34" charset="0"/>
                <a:ea typeface="Calibri" panose="020F0502020204030204" pitchFamily="34" charset="0"/>
                <a:cs typeface="Times New Roman" panose="02020603050405020304" pitchFamily="18" charset="0"/>
              </a:rPr>
              <a:t>pirit</a:t>
            </a:r>
            <a:r>
              <a:rPr lang="en-US" sz="2400" dirty="0">
                <a:effectLst/>
                <a:latin typeface="Arial" panose="020B060402020202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22 </a:t>
            </a:r>
            <a:r>
              <a:rPr lang="en-US" sz="2400" dirty="0">
                <a:effectLst/>
                <a:latin typeface="Arial" panose="020B0604020202020204" pitchFamily="34" charset="0"/>
                <a:ea typeface="Calibri" panose="020F0502020204030204" pitchFamily="34" charset="0"/>
                <a:cs typeface="Times New Roman" panose="02020603050405020304" pitchFamily="18" charset="0"/>
              </a:rPr>
              <a:t>But the fruit of the Spirit is love, joy, peace, patience, kindness, goodness, faith, </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23 </a:t>
            </a:r>
            <a:r>
              <a:rPr lang="en-US" sz="2400" dirty="0">
                <a:effectLst/>
                <a:latin typeface="Arial" panose="020B0604020202020204" pitchFamily="34" charset="0"/>
                <a:ea typeface="Calibri" panose="020F0502020204030204" pitchFamily="34" charset="0"/>
                <a:cs typeface="Times New Roman" panose="02020603050405020304" pitchFamily="18" charset="0"/>
              </a:rPr>
              <a:t>gentleness, and self-control; against such things there is no law. </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24 </a:t>
            </a:r>
            <a:r>
              <a:rPr lang="en-US" sz="2400" dirty="0">
                <a:effectLst/>
                <a:latin typeface="Arial" panose="020B0604020202020204" pitchFamily="34" charset="0"/>
                <a:ea typeface="Calibri" panose="020F0502020204030204" pitchFamily="34" charset="0"/>
                <a:cs typeface="Times New Roman" panose="02020603050405020304" pitchFamily="18" charset="0"/>
              </a:rPr>
              <a:t>Those who belong to Christ Jesus have crucified the flesh with its passions and desires. </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25 </a:t>
            </a:r>
            <a:r>
              <a:rPr lang="en-US" sz="2400" dirty="0">
                <a:effectLst/>
                <a:latin typeface="Arial" panose="020B0604020202020204" pitchFamily="34" charset="0"/>
                <a:ea typeface="Calibri" panose="020F0502020204030204" pitchFamily="34" charset="0"/>
                <a:cs typeface="Times New Roman" panose="02020603050405020304" pitchFamily="18" charset="0"/>
              </a:rPr>
              <a:t>If we live by the Spirit, let us also walk by the Spirit.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498230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7C3BB06-DC96-4810-9052-78C360033DE2}"/>
              </a:ext>
            </a:extLst>
          </p:cNvPr>
          <p:cNvGrpSpPr/>
          <p:nvPr/>
        </p:nvGrpSpPr>
        <p:grpSpPr>
          <a:xfrm>
            <a:off x="-127730" y="0"/>
            <a:ext cx="9399460" cy="230430"/>
            <a:chOff x="-172745" y="0"/>
            <a:chExt cx="9399460" cy="230430"/>
          </a:xfrm>
        </p:grpSpPr>
        <p:sp>
          <p:nvSpPr>
            <p:cNvPr id="15" name="Parallelogram 14">
              <a:extLst>
                <a:ext uri="{FF2B5EF4-FFF2-40B4-BE49-F238E27FC236}">
                  <a16:creationId xmlns:a16="http://schemas.microsoft.com/office/drawing/2014/main" id="{BDDEFAAC-BD0D-4CE4-A84C-E2C0D572185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E718F57D-568A-4411-872B-CCC9EC910064}"/>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A5CE28D8-9450-411C-889B-C94762FAB4B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7B8B0134-0BA8-F0A4-E013-C88DC5AA114A}"/>
              </a:ext>
            </a:extLst>
          </p:cNvPr>
          <p:cNvSpPr txBox="1"/>
          <p:nvPr/>
        </p:nvSpPr>
        <p:spPr>
          <a:xfrm>
            <a:off x="165246" y="485515"/>
            <a:ext cx="8813508" cy="3809376"/>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Arial" panose="020B0604020202020204" pitchFamily="34" charset="0"/>
                <a:ea typeface="Calibri" panose="020F0502020204030204" pitchFamily="34" charset="0"/>
                <a:cs typeface="Times New Roman" panose="02020603050405020304" pitchFamily="18" charset="0"/>
              </a:rPr>
              <a:t>From Galatians 5:		</a:t>
            </a:r>
            <a:r>
              <a:rPr lang="en-US" sz="20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Proper Number of Verses</a:t>
            </a:r>
          </a:p>
          <a:p>
            <a:pPr marL="0" marR="0">
              <a:lnSpc>
                <a:spcPct val="107000"/>
              </a:lnSpc>
              <a:spcBef>
                <a:spcPts val="0"/>
              </a:spcBef>
              <a:spcAft>
                <a:spcPts val="800"/>
              </a:spcAft>
            </a:pPr>
            <a:endParaRPr lang="en-US" sz="2000" dirty="0">
              <a:latin typeface="Arial" panose="020B06040202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22</a:t>
            </a:r>
            <a:r>
              <a:rPr lang="en-US" sz="2400" dirty="0">
                <a:effectLst/>
                <a:latin typeface="Arial" panose="020B0604020202020204" pitchFamily="34" charset="0"/>
                <a:ea typeface="Calibri" panose="020F0502020204030204" pitchFamily="34" charset="0"/>
                <a:cs typeface="Times New Roman" panose="02020603050405020304" pitchFamily="18" charset="0"/>
              </a:rPr>
              <a:t>But the fruit OF the spirit is love joy) peace, patience, Kindness, goodness, Faith, gentleness, and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selfcontrol</a:t>
            </a:r>
            <a:r>
              <a:rPr lang="en-US" sz="2400" dirty="0">
                <a:effectLst/>
                <a:latin typeface="Arial" panose="020B0604020202020204" pitchFamily="34" charset="0"/>
                <a:ea typeface="Calibri" panose="020F0502020204030204" pitchFamily="34" charset="0"/>
                <a:cs typeface="Times New Roman" panose="02020603050405020304" pitchFamily="18" charset="0"/>
              </a:rPr>
              <a:t> against such things there is no law  . </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24</a:t>
            </a:r>
            <a:r>
              <a:rPr lang="en-US" sz="2400" dirty="0">
                <a:effectLst/>
                <a:latin typeface="Arial" panose="020B0604020202020204" pitchFamily="34" charset="0"/>
                <a:ea typeface="Calibri" panose="020F0502020204030204" pitchFamily="34" charset="0"/>
                <a:cs typeface="Times New Roman" panose="02020603050405020304" pitchFamily="18" charset="0"/>
              </a:rPr>
              <a:t> those who belong to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christ</a:t>
            </a:r>
            <a:r>
              <a:rPr lang="en-US" sz="2400" dirty="0">
                <a:effectLst/>
                <a:latin typeface="Arial" panose="020B0604020202020204" pitchFamily="34" charset="0"/>
                <a:ea typeface="Calibri" panose="020F0502020204030204" pitchFamily="34" charset="0"/>
                <a:cs typeface="Times New Roman" panose="02020603050405020304" pitchFamily="18" charset="0"/>
              </a:rPr>
              <a:t> Jesus have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cRucified</a:t>
            </a:r>
            <a:r>
              <a:rPr lang="en-US" sz="2400" dirty="0">
                <a:effectLst/>
                <a:latin typeface="Arial" panose="020B0604020202020204" pitchFamily="34" charset="0"/>
                <a:ea typeface="Calibri" panose="020F0502020204030204" pitchFamily="34" charset="0"/>
                <a:cs typeface="Times New Roman" panose="02020603050405020304" pitchFamily="18" charset="0"/>
              </a:rPr>
              <a:t> the flesh with its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passionsa</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nd</a:t>
            </a:r>
            <a:r>
              <a:rPr lang="en-US" sz="2400" dirty="0">
                <a:effectLst/>
                <a:latin typeface="Arial" panose="020B0604020202020204" pitchFamily="34" charset="0"/>
                <a:ea typeface="Calibri" panose="020F0502020204030204" pitchFamily="34" charset="0"/>
                <a:cs typeface="Times New Roman" panose="02020603050405020304" pitchFamily="18" charset="0"/>
              </a:rPr>
              <a:t> desires</a:t>
            </a:r>
            <a:r>
              <a:rPr lang="en-US" sz="2400" baseline="300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25</a:t>
            </a:r>
            <a:r>
              <a:rPr lang="en-US" sz="2400" dirty="0">
                <a:effectLst/>
                <a:latin typeface="Arial" panose="020B0604020202020204" pitchFamily="34" charset="0"/>
                <a:ea typeface="Calibri" panose="020F0502020204030204" pitchFamily="34" charset="0"/>
                <a:cs typeface="Times New Roman" panose="02020603050405020304" pitchFamily="18" charset="0"/>
              </a:rPr>
              <a:t>     If we live by the Spirit, let us also walk” by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thespirit</a:t>
            </a:r>
            <a:r>
              <a:rPr lang="en-US" sz="2400" dirty="0">
                <a:effectLst/>
                <a:latin typeface="Arial" panose="020B060402020202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680852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012D3-BFC8-CCD2-6E8B-A9DBEB122B9E}"/>
            </a:ext>
          </a:extLst>
        </p:cNvPr>
        <p:cNvGrpSpPr/>
        <p:nvPr/>
      </p:nvGrpSpPr>
      <p:grpSpPr>
        <a:xfrm>
          <a:off x="0" y="0"/>
          <a:ext cx="0" cy="0"/>
          <a:chOff x="0" y="0"/>
          <a:chExt cx="0" cy="0"/>
        </a:xfrm>
      </p:grpSpPr>
      <p:grpSp>
        <p:nvGrpSpPr>
          <p:cNvPr id="30" name="Group 29">
            <a:extLst>
              <a:ext uri="{FF2B5EF4-FFF2-40B4-BE49-F238E27FC236}">
                <a16:creationId xmlns:a16="http://schemas.microsoft.com/office/drawing/2014/main" id="{2999037E-4BDB-3B0E-C9F3-3A81AE01615B}"/>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9AB147B-B139-717E-2B61-21CC3B7D7BCE}"/>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7AB13CEB-124E-94D2-7A35-8037E402200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A8DE9F78-BC11-BC7B-B977-B6417365D89A}"/>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28ECB112-03A2-4858-3B88-220E77D5066F}"/>
              </a:ext>
            </a:extLst>
          </p:cNvPr>
          <p:cNvGrpSpPr/>
          <p:nvPr/>
        </p:nvGrpSpPr>
        <p:grpSpPr>
          <a:xfrm>
            <a:off x="-127730" y="0"/>
            <a:ext cx="9399460" cy="230430"/>
            <a:chOff x="-172745" y="0"/>
            <a:chExt cx="9399460" cy="230430"/>
          </a:xfrm>
        </p:grpSpPr>
        <p:sp>
          <p:nvSpPr>
            <p:cNvPr id="15" name="Parallelogram 14">
              <a:extLst>
                <a:ext uri="{FF2B5EF4-FFF2-40B4-BE49-F238E27FC236}">
                  <a16:creationId xmlns:a16="http://schemas.microsoft.com/office/drawing/2014/main" id="{6156066A-C0B2-36DD-47C9-7FC935680F41}"/>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3F5FC509-F864-D8C3-0A27-94B23D400EA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E5F748C7-58A8-9395-CCCE-C0B6DB893903}"/>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6752123F-2236-C2B1-7054-FF1A44D85E03}"/>
              </a:ext>
            </a:extLst>
          </p:cNvPr>
          <p:cNvSpPr txBox="1"/>
          <p:nvPr/>
        </p:nvSpPr>
        <p:spPr>
          <a:xfrm>
            <a:off x="165246" y="485515"/>
            <a:ext cx="8813508" cy="5887830"/>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Arial" panose="020B0604020202020204" pitchFamily="34" charset="0"/>
                <a:ea typeface="Calibri" panose="020F0502020204030204" pitchFamily="34" charset="0"/>
                <a:cs typeface="Times New Roman" panose="02020603050405020304" pitchFamily="18" charset="0"/>
              </a:rPr>
              <a:t>From Galatians 5:		</a:t>
            </a:r>
            <a:r>
              <a:rPr lang="en-US" sz="20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Proper Number of Verses</a:t>
            </a:r>
          </a:p>
          <a:p>
            <a:pPr marL="0" marR="0">
              <a:lnSpc>
                <a:spcPct val="107000"/>
              </a:lnSpc>
              <a:spcBef>
                <a:spcPts val="0"/>
              </a:spcBef>
              <a:spcAft>
                <a:spcPts val="800"/>
              </a:spcAft>
            </a:pPr>
            <a:endParaRPr lang="en-US" sz="2000" dirty="0">
              <a:latin typeface="Arial" panose="020B06040202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22</a:t>
            </a:r>
            <a:r>
              <a:rPr lang="en-US" sz="2400" dirty="0">
                <a:effectLst/>
                <a:latin typeface="Arial" panose="020B0604020202020204" pitchFamily="34" charset="0"/>
                <a:ea typeface="Calibri" panose="020F0502020204030204" pitchFamily="34" charset="0"/>
                <a:cs typeface="Times New Roman" panose="02020603050405020304" pitchFamily="18" charset="0"/>
              </a:rPr>
              <a:t>But the fruit OF the spirit is love joy) peace, patience, Kindness, goodness, Faith, gentleness, and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selfcontrol</a:t>
            </a:r>
            <a:r>
              <a:rPr lang="en-US" sz="2400" dirty="0">
                <a:effectLst/>
                <a:latin typeface="Arial" panose="020B0604020202020204" pitchFamily="34" charset="0"/>
                <a:ea typeface="Calibri" panose="020F0502020204030204" pitchFamily="34" charset="0"/>
                <a:cs typeface="Times New Roman" panose="02020603050405020304" pitchFamily="18" charset="0"/>
              </a:rPr>
              <a:t> against such things there is no law  . </a:t>
            </a:r>
            <a:r>
              <a:rPr lang="en-US" sz="24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24</a:t>
            </a:r>
            <a:r>
              <a:rPr lang="en-US" sz="2400" dirty="0">
                <a:effectLst/>
                <a:latin typeface="Arial" panose="020B0604020202020204" pitchFamily="34" charset="0"/>
                <a:ea typeface="Calibri" panose="020F0502020204030204" pitchFamily="34" charset="0"/>
                <a:cs typeface="Times New Roman" panose="02020603050405020304" pitchFamily="18" charset="0"/>
              </a:rPr>
              <a:t> those who belong to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christ</a:t>
            </a:r>
            <a:r>
              <a:rPr lang="en-US" sz="2400" dirty="0">
                <a:effectLst/>
                <a:latin typeface="Arial" panose="020B0604020202020204" pitchFamily="34" charset="0"/>
                <a:ea typeface="Calibri" panose="020F0502020204030204" pitchFamily="34" charset="0"/>
                <a:cs typeface="Times New Roman" panose="02020603050405020304" pitchFamily="18" charset="0"/>
              </a:rPr>
              <a:t> Jesus have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cRucified</a:t>
            </a:r>
            <a:r>
              <a:rPr lang="en-US" sz="2400" dirty="0">
                <a:effectLst/>
                <a:latin typeface="Arial" panose="020B0604020202020204" pitchFamily="34" charset="0"/>
                <a:ea typeface="Calibri" panose="020F0502020204030204" pitchFamily="34" charset="0"/>
                <a:cs typeface="Times New Roman" panose="02020603050405020304" pitchFamily="18" charset="0"/>
              </a:rPr>
              <a:t> the flesh with its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passionsa</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nd</a:t>
            </a:r>
            <a:r>
              <a:rPr lang="en-US" sz="2400" dirty="0">
                <a:effectLst/>
                <a:latin typeface="Arial" panose="020B0604020202020204" pitchFamily="34" charset="0"/>
                <a:ea typeface="Calibri" panose="020F0502020204030204" pitchFamily="34" charset="0"/>
                <a:cs typeface="Times New Roman" panose="02020603050405020304" pitchFamily="18" charset="0"/>
              </a:rPr>
              <a:t> desires</a:t>
            </a:r>
            <a:r>
              <a:rPr lang="en-US" sz="2400" baseline="30000" dirty="0">
                <a:effectLst/>
                <a:highlight>
                  <a:srgbClr val="00FFFF"/>
                </a:highlight>
                <a:latin typeface="Arial" panose="020B0604020202020204" pitchFamily="34" charset="0"/>
                <a:ea typeface="Calibri" panose="020F0502020204030204" pitchFamily="34" charset="0"/>
                <a:cs typeface="Times New Roman" panose="02020603050405020304" pitchFamily="18" charset="0"/>
              </a:rPr>
              <a:t>25</a:t>
            </a:r>
            <a:r>
              <a:rPr lang="en-US" sz="2400" dirty="0">
                <a:effectLst/>
                <a:latin typeface="Arial" panose="020B0604020202020204" pitchFamily="34" charset="0"/>
                <a:ea typeface="Calibri" panose="020F0502020204030204" pitchFamily="34" charset="0"/>
                <a:cs typeface="Times New Roman" panose="02020603050405020304" pitchFamily="18" charset="0"/>
              </a:rPr>
              <a:t>     If we live by the Spirit, let us also walk” by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thespirit</a:t>
            </a:r>
            <a:r>
              <a:rPr lang="en-US" sz="2400" dirty="0">
                <a:effectLst/>
                <a:latin typeface="Arial" panose="020B060402020202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baseline="30000"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22</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a:effectLst/>
                <a:latin typeface="Arial" panose="020B0604020202020204" pitchFamily="34" charset="0"/>
                <a:ea typeface="Calibri" panose="020F0502020204030204" pitchFamily="34" charset="0"/>
                <a:cs typeface="Times New Roman" panose="02020603050405020304" pitchFamily="18" charset="0"/>
              </a:rPr>
              <a:t>But the fruit of the Spirit is love, joy, peace, patience, kindness, goodness, faith, </a:t>
            </a:r>
            <a:r>
              <a:rPr lang="en-US" sz="2400" baseline="30000"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23</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a:effectLst/>
                <a:latin typeface="Arial" panose="020B0604020202020204" pitchFamily="34" charset="0"/>
                <a:ea typeface="Calibri" panose="020F0502020204030204" pitchFamily="34" charset="0"/>
                <a:cs typeface="Times New Roman" panose="02020603050405020304" pitchFamily="18" charset="0"/>
              </a:rPr>
              <a:t>gentleness, and self-control; against such things there is no law. </a:t>
            </a:r>
            <a:r>
              <a:rPr lang="en-US" sz="2400" baseline="30000"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24</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a:effectLst/>
                <a:latin typeface="Arial" panose="020B0604020202020204" pitchFamily="34" charset="0"/>
                <a:ea typeface="Calibri" panose="020F0502020204030204" pitchFamily="34" charset="0"/>
                <a:cs typeface="Times New Roman" panose="02020603050405020304" pitchFamily="18" charset="0"/>
              </a:rPr>
              <a:t>Those who belong to Christ Jesus have crucified the flesh with its passions and desires. </a:t>
            </a:r>
            <a:r>
              <a:rPr lang="en-US" sz="2400" baseline="30000"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25</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a:effectLst/>
                <a:latin typeface="Arial" panose="020B0604020202020204" pitchFamily="34" charset="0"/>
                <a:ea typeface="Calibri" panose="020F0502020204030204" pitchFamily="34" charset="0"/>
                <a:cs typeface="Times New Roman" panose="02020603050405020304" pitchFamily="18" charset="0"/>
              </a:rPr>
              <a:t>If we live by the Spirit, let us also walk by the Spirit.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980047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5246C9-6606-4FB3-986C-A85DE631581B}"/>
              </a:ext>
            </a:extLst>
          </p:cNvPr>
          <p:cNvSpPr/>
          <p:nvPr/>
        </p:nvSpPr>
        <p:spPr>
          <a:xfrm>
            <a:off x="0" y="3415454"/>
            <a:ext cx="9144000" cy="1513114"/>
          </a:xfrm>
          <a:prstGeom prst="rect">
            <a:avLst/>
          </a:prstGeom>
          <a:solidFill>
            <a:schemeClr val="accent2">
              <a:lumMod val="20000"/>
              <a:lumOff val="80000"/>
            </a:schemeClr>
          </a:solidFill>
          <a:ln>
            <a:noFill/>
          </a:ln>
        </p:spPr>
        <p:txBody>
          <a:bodyPr rtlCol="0" anchor="ctr">
            <a:no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5" name="Arrow: Pentagon 4">
            <a:extLst>
              <a:ext uri="{FF2B5EF4-FFF2-40B4-BE49-F238E27FC236}">
                <a16:creationId xmlns:a16="http://schemas.microsoft.com/office/drawing/2014/main" id="{F71B9975-CCC4-474E-991A-A08FD86C6E7A}"/>
              </a:ext>
            </a:extLst>
          </p:cNvPr>
          <p:cNvSpPr/>
          <p:nvPr/>
        </p:nvSpPr>
        <p:spPr>
          <a:xfrm rot="5400000">
            <a:off x="3387102" y="1767499"/>
            <a:ext cx="2369795" cy="3145970"/>
          </a:xfrm>
          <a:prstGeom prst="homePlate">
            <a:avLst>
              <a:gd name="adj" fmla="val 32616"/>
            </a:avLst>
          </a:prstGeom>
          <a:solidFill>
            <a:schemeClr val="accent2"/>
          </a:solidFill>
          <a:ln>
            <a:noFill/>
          </a:ln>
          <a:effectLst>
            <a:outerShdw blurRad="50800" dist="38100" dir="5400000" algn="t" rotWithShape="0">
              <a:prstClr val="black">
                <a:alpha val="40000"/>
              </a:prstClr>
            </a:outerShdw>
          </a:effectLst>
        </p:spPr>
        <p:txBody>
          <a:bodyPr rtlCol="0" anchor="ctr">
            <a:noAutofit/>
          </a:bodyPr>
          <a:lstStyle/>
          <a:p>
            <a:pPr algn="ctr"/>
            <a:endParaRPr lang="en-US" sz="6000" b="1" dirty="0">
              <a:solidFill>
                <a:schemeClr val="bg2"/>
              </a:solidFill>
              <a:cs typeface="Arial" panose="020B0604020202020204" pitchFamily="34" charset="0"/>
            </a:endParaRPr>
          </a:p>
        </p:txBody>
      </p:sp>
      <p:sp>
        <p:nvSpPr>
          <p:cNvPr id="18" name="TextBox 17">
            <a:extLst>
              <a:ext uri="{FF2B5EF4-FFF2-40B4-BE49-F238E27FC236}">
                <a16:creationId xmlns:a16="http://schemas.microsoft.com/office/drawing/2014/main" id="{A760D292-E0D6-49F5-8581-8EDCEF6F6D4C}"/>
              </a:ext>
            </a:extLst>
          </p:cNvPr>
          <p:cNvSpPr txBox="1"/>
          <p:nvPr/>
        </p:nvSpPr>
        <p:spPr>
          <a:xfrm>
            <a:off x="2999014" y="2664469"/>
            <a:ext cx="3145972"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rPr>
              <a:t>Try it</a:t>
            </a:r>
          </a:p>
        </p:txBody>
      </p:sp>
    </p:spTree>
    <p:extLst>
      <p:ext uri="{BB962C8B-B14F-4D97-AF65-F5344CB8AC3E}">
        <p14:creationId xmlns:p14="http://schemas.microsoft.com/office/powerpoint/2010/main" val="2238012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DBC74-A235-45E5-EC61-8B18AB27C2E6}"/>
              </a:ext>
            </a:extLst>
          </p:cNvPr>
          <p:cNvSpPr>
            <a:spLocks noGrp="1"/>
          </p:cNvSpPr>
          <p:nvPr>
            <p:ph type="title"/>
          </p:nvPr>
        </p:nvSpPr>
        <p:spPr>
          <a:xfrm>
            <a:off x="2023429" y="335674"/>
            <a:ext cx="5095979" cy="602533"/>
          </a:xfrm>
        </p:spPr>
        <p:txBody>
          <a:bodyPr/>
          <a:lstStyle/>
          <a:p>
            <a:r>
              <a:rPr lang="en-US" dirty="0"/>
              <a:t>Print Workflow Details</a:t>
            </a:r>
          </a:p>
        </p:txBody>
      </p:sp>
      <p:sp>
        <p:nvSpPr>
          <p:cNvPr id="3" name="Content Placeholder 2">
            <a:extLst>
              <a:ext uri="{FF2B5EF4-FFF2-40B4-BE49-F238E27FC236}">
                <a16:creationId xmlns:a16="http://schemas.microsoft.com/office/drawing/2014/main" id="{E7D183E9-B541-0CB8-3B0E-1E686957D3A2}"/>
              </a:ext>
            </a:extLst>
          </p:cNvPr>
          <p:cNvSpPr>
            <a:spLocks noGrp="1"/>
          </p:cNvSpPr>
          <p:nvPr>
            <p:ph idx="1"/>
          </p:nvPr>
        </p:nvSpPr>
        <p:spPr>
          <a:xfrm>
            <a:off x="2271522" y="1061100"/>
            <a:ext cx="5171768" cy="4357525"/>
          </a:xfrm>
        </p:spPr>
        <p:txBody>
          <a:bodyPr anchor="t" anchorCtr="0"/>
          <a:lstStyle/>
          <a:p>
            <a:r>
              <a:rPr lang="en-US" sz="2000" dirty="0">
                <a:solidFill>
                  <a:schemeClr val="tx1"/>
                </a:solidFill>
              </a:rPr>
              <a:t>Upload clean files to the repository.</a:t>
            </a:r>
          </a:p>
          <a:p>
            <a:r>
              <a:rPr lang="en-US" sz="2000" dirty="0">
                <a:solidFill>
                  <a:schemeClr val="tx1"/>
                </a:solidFill>
              </a:rPr>
              <a:t>Request Printing via your WA contact.</a:t>
            </a:r>
          </a:p>
          <a:p>
            <a:r>
              <a:rPr lang="en-US" sz="2000" dirty="0">
                <a:solidFill>
                  <a:schemeClr val="tx1"/>
                </a:solidFill>
              </a:rPr>
              <a:t>WA Team converts repos to USFM and does initial “cleaning.”</a:t>
            </a:r>
          </a:p>
          <a:p>
            <a:r>
              <a:rPr lang="en-US" sz="2000" dirty="0">
                <a:solidFill>
                  <a:schemeClr val="tx1"/>
                </a:solidFill>
              </a:rPr>
              <a:t>WA Team reviews issues and submits unresolved issues back to church partner.</a:t>
            </a:r>
          </a:p>
          <a:p>
            <a:r>
              <a:rPr lang="en-US" sz="2000" dirty="0">
                <a:solidFill>
                  <a:schemeClr val="tx1"/>
                </a:solidFill>
              </a:rPr>
              <a:t>Translation team reviews issues and uploads revisions.</a:t>
            </a:r>
          </a:p>
          <a:p>
            <a:r>
              <a:rPr lang="en-US" sz="2000" dirty="0">
                <a:solidFill>
                  <a:schemeClr val="tx1"/>
                </a:solidFill>
              </a:rPr>
              <a:t>WA Team produces PDF.</a:t>
            </a:r>
          </a:p>
          <a:p>
            <a:r>
              <a:rPr lang="en-US" sz="2000" dirty="0">
                <a:solidFill>
                  <a:schemeClr val="tx1"/>
                </a:solidFill>
              </a:rPr>
              <a:t>Church partner reviews PDF (corrections made if needed).</a:t>
            </a:r>
          </a:p>
          <a:p>
            <a:r>
              <a:rPr lang="en-US" sz="2000" dirty="0">
                <a:solidFill>
                  <a:schemeClr val="tx1"/>
                </a:solidFill>
              </a:rPr>
              <a:t>PDF approved. Final PDF sent to printer.</a:t>
            </a: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p:txBody>
      </p:sp>
      <p:sp>
        <p:nvSpPr>
          <p:cNvPr id="4" name="Content Placeholder 2">
            <a:extLst>
              <a:ext uri="{FF2B5EF4-FFF2-40B4-BE49-F238E27FC236}">
                <a16:creationId xmlns:a16="http://schemas.microsoft.com/office/drawing/2014/main" id="{5A647DB6-F75B-1E08-244F-FA0866D6E0D2}"/>
              </a:ext>
            </a:extLst>
          </p:cNvPr>
          <p:cNvSpPr txBox="1">
            <a:spLocks/>
          </p:cNvSpPr>
          <p:nvPr/>
        </p:nvSpPr>
        <p:spPr>
          <a:xfrm>
            <a:off x="2410998" y="1505497"/>
            <a:ext cx="5375704" cy="673171"/>
          </a:xfrm>
          <a:prstGeom prst="rect">
            <a:avLst/>
          </a:prstGeom>
        </p:spPr>
        <p:txBody>
          <a:bodyPr vert="horz" wrap="square" lIns="91440" tIns="45720" rIns="91440" bIns="4572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71655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71655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71655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71655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71655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solidFill>
                <a:schemeClr val="tx1"/>
              </a:solidFill>
            </a:endParaRPr>
          </a:p>
        </p:txBody>
      </p:sp>
      <p:sp>
        <p:nvSpPr>
          <p:cNvPr id="5" name="Content Placeholder 2">
            <a:extLst>
              <a:ext uri="{FF2B5EF4-FFF2-40B4-BE49-F238E27FC236}">
                <a16:creationId xmlns:a16="http://schemas.microsoft.com/office/drawing/2014/main" id="{CCB0574F-5BC8-6CA3-A39A-AD69ECAEF938}"/>
              </a:ext>
            </a:extLst>
          </p:cNvPr>
          <p:cNvSpPr txBox="1">
            <a:spLocks/>
          </p:cNvSpPr>
          <p:nvPr/>
        </p:nvSpPr>
        <p:spPr>
          <a:xfrm>
            <a:off x="2386663" y="2003486"/>
            <a:ext cx="4370673" cy="673172"/>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71655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71655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71655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71655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71655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solidFill>
                <a:schemeClr val="tx1"/>
              </a:solidFill>
            </a:endParaRPr>
          </a:p>
        </p:txBody>
      </p:sp>
      <p:sp>
        <p:nvSpPr>
          <p:cNvPr id="6" name="Content Placeholder 2">
            <a:extLst>
              <a:ext uri="{FF2B5EF4-FFF2-40B4-BE49-F238E27FC236}">
                <a16:creationId xmlns:a16="http://schemas.microsoft.com/office/drawing/2014/main" id="{BEC27F5B-B20F-36DC-7DB5-F3308D7863C8}"/>
              </a:ext>
            </a:extLst>
          </p:cNvPr>
          <p:cNvSpPr txBox="1">
            <a:spLocks/>
          </p:cNvSpPr>
          <p:nvPr/>
        </p:nvSpPr>
        <p:spPr>
          <a:xfrm>
            <a:off x="2280617" y="2667180"/>
            <a:ext cx="5249627" cy="71446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71655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71655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71655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71655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71655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solidFill>
                <a:schemeClr val="tx1"/>
              </a:solidFill>
            </a:endParaRPr>
          </a:p>
        </p:txBody>
      </p:sp>
      <p:sp>
        <p:nvSpPr>
          <p:cNvPr id="7" name="Content Placeholder 2">
            <a:extLst>
              <a:ext uri="{FF2B5EF4-FFF2-40B4-BE49-F238E27FC236}">
                <a16:creationId xmlns:a16="http://schemas.microsoft.com/office/drawing/2014/main" id="{E96F2310-274C-11E6-D183-B0CD3AF5D1CC}"/>
              </a:ext>
            </a:extLst>
          </p:cNvPr>
          <p:cNvSpPr txBox="1">
            <a:spLocks/>
          </p:cNvSpPr>
          <p:nvPr/>
        </p:nvSpPr>
        <p:spPr>
          <a:xfrm>
            <a:off x="3220899" y="3480128"/>
            <a:ext cx="3718527" cy="578931"/>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71655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71655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71655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71655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71655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solidFill>
                <a:schemeClr val="tx1"/>
              </a:solidFill>
            </a:endParaRPr>
          </a:p>
        </p:txBody>
      </p:sp>
      <p:sp>
        <p:nvSpPr>
          <p:cNvPr id="8" name="Content Placeholder 2">
            <a:extLst>
              <a:ext uri="{FF2B5EF4-FFF2-40B4-BE49-F238E27FC236}">
                <a16:creationId xmlns:a16="http://schemas.microsoft.com/office/drawing/2014/main" id="{CC989EB7-F8D2-840E-D603-244A4C29E960}"/>
              </a:ext>
            </a:extLst>
          </p:cNvPr>
          <p:cNvSpPr txBox="1">
            <a:spLocks/>
          </p:cNvSpPr>
          <p:nvPr/>
        </p:nvSpPr>
        <p:spPr>
          <a:xfrm>
            <a:off x="4157970" y="4228778"/>
            <a:ext cx="3006400" cy="455398"/>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71655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71655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71655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71655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71655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solidFill>
                <a:schemeClr val="tx1"/>
              </a:solidFill>
            </a:endParaRPr>
          </a:p>
        </p:txBody>
      </p:sp>
      <p:sp>
        <p:nvSpPr>
          <p:cNvPr id="9" name="Content Placeholder 2">
            <a:extLst>
              <a:ext uri="{FF2B5EF4-FFF2-40B4-BE49-F238E27FC236}">
                <a16:creationId xmlns:a16="http://schemas.microsoft.com/office/drawing/2014/main" id="{1E161A1F-493F-8405-6162-C1DC1F3F4799}"/>
              </a:ext>
            </a:extLst>
          </p:cNvPr>
          <p:cNvSpPr txBox="1">
            <a:spLocks/>
          </p:cNvSpPr>
          <p:nvPr/>
        </p:nvSpPr>
        <p:spPr>
          <a:xfrm>
            <a:off x="4218579" y="4692016"/>
            <a:ext cx="4865533" cy="455398"/>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71655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71655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71655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71655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71655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solidFill>
                <a:schemeClr val="tx1"/>
              </a:solidFill>
            </a:endParaRPr>
          </a:p>
        </p:txBody>
      </p:sp>
      <p:sp>
        <p:nvSpPr>
          <p:cNvPr id="10" name="Content Placeholder 2">
            <a:extLst>
              <a:ext uri="{FF2B5EF4-FFF2-40B4-BE49-F238E27FC236}">
                <a16:creationId xmlns:a16="http://schemas.microsoft.com/office/drawing/2014/main" id="{782B27DC-7705-A15C-8BFE-EFE975F50BEA}"/>
              </a:ext>
            </a:extLst>
          </p:cNvPr>
          <p:cNvSpPr txBox="1">
            <a:spLocks/>
          </p:cNvSpPr>
          <p:nvPr/>
        </p:nvSpPr>
        <p:spPr>
          <a:xfrm>
            <a:off x="4946531" y="5378759"/>
            <a:ext cx="2450082" cy="1295995"/>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71655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71655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71655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71655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71655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solidFill>
                <a:schemeClr val="tx1"/>
              </a:solidFill>
            </a:endParaRPr>
          </a:p>
        </p:txBody>
      </p:sp>
      <p:sp>
        <p:nvSpPr>
          <p:cNvPr id="11" name="Content Placeholder 2">
            <a:extLst>
              <a:ext uri="{FF2B5EF4-FFF2-40B4-BE49-F238E27FC236}">
                <a16:creationId xmlns:a16="http://schemas.microsoft.com/office/drawing/2014/main" id="{93A6FAF6-E052-63C8-AE73-85E3F8593B20}"/>
              </a:ext>
            </a:extLst>
          </p:cNvPr>
          <p:cNvSpPr txBox="1">
            <a:spLocks/>
          </p:cNvSpPr>
          <p:nvPr/>
        </p:nvSpPr>
        <p:spPr>
          <a:xfrm>
            <a:off x="1819515" y="5833934"/>
            <a:ext cx="5503806" cy="540020"/>
          </a:xfrm>
          <a:prstGeom prst="rect">
            <a:avLst/>
          </a:prstGeom>
        </p:spPr>
        <p:txBody>
          <a:bodyPr vert="horz" lIns="91440" tIns="45720" rIns="91440" bIns="45720" rtlCol="0" anchor="t" anchorCtr="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71655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71655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71655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71655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71655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b="1" dirty="0">
                <a:solidFill>
                  <a:srgbClr val="B95659"/>
                </a:solidFill>
              </a:rPr>
              <a:t>Minimum: 4 Months</a:t>
            </a:r>
          </a:p>
        </p:txBody>
      </p:sp>
      <p:pic>
        <p:nvPicPr>
          <p:cNvPr id="13" name="Graphic 12" descr="Laptop outline">
            <a:extLst>
              <a:ext uri="{FF2B5EF4-FFF2-40B4-BE49-F238E27FC236}">
                <a16:creationId xmlns:a16="http://schemas.microsoft.com/office/drawing/2014/main" id="{2A8C30C5-9352-30BA-7781-12D668D577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280" y="345021"/>
            <a:ext cx="1553033" cy="1553033"/>
          </a:xfrm>
          <a:prstGeom prst="rect">
            <a:avLst/>
          </a:prstGeom>
        </p:spPr>
      </p:pic>
      <p:pic>
        <p:nvPicPr>
          <p:cNvPr id="17" name="Graphic 16" descr="Storytelling outline">
            <a:extLst>
              <a:ext uri="{FF2B5EF4-FFF2-40B4-BE49-F238E27FC236}">
                <a16:creationId xmlns:a16="http://schemas.microsoft.com/office/drawing/2014/main" id="{53AC18D1-C6AF-0A12-8BB7-C4D0E698B3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4058" y="4740376"/>
            <a:ext cx="1850853" cy="1543021"/>
          </a:xfrm>
          <a:prstGeom prst="rect">
            <a:avLst/>
          </a:prstGeom>
        </p:spPr>
      </p:pic>
      <p:sp>
        <p:nvSpPr>
          <p:cNvPr id="33" name="Arrow: Curved Right 32">
            <a:extLst>
              <a:ext uri="{FF2B5EF4-FFF2-40B4-BE49-F238E27FC236}">
                <a16:creationId xmlns:a16="http://schemas.microsoft.com/office/drawing/2014/main" id="{98D0E53B-B919-A25E-32A7-A6F4429FD985}"/>
              </a:ext>
            </a:extLst>
          </p:cNvPr>
          <p:cNvSpPr/>
          <p:nvPr/>
        </p:nvSpPr>
        <p:spPr>
          <a:xfrm rot="11454461">
            <a:off x="6857038" y="1881502"/>
            <a:ext cx="759721" cy="1868709"/>
          </a:xfrm>
          <a:prstGeom prst="curvedRightArrow">
            <a:avLst/>
          </a:prstGeom>
          <a:solidFill>
            <a:srgbClr val="83A83F"/>
          </a:solidFill>
          <a:ln>
            <a:solidFill>
              <a:schemeClr val="bg2"/>
            </a:solid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4FCD5A11-70EF-E9BF-0402-84AB4BF920F8}"/>
              </a:ext>
            </a:extLst>
          </p:cNvPr>
          <p:cNvCxnSpPr>
            <a:cxnSpLocks/>
          </p:cNvCxnSpPr>
          <p:nvPr/>
        </p:nvCxnSpPr>
        <p:spPr>
          <a:xfrm>
            <a:off x="1523985" y="1069841"/>
            <a:ext cx="579163"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9DA0FC7E-5C3B-005E-D73C-E9400003DBE0}"/>
              </a:ext>
            </a:extLst>
          </p:cNvPr>
          <p:cNvCxnSpPr>
            <a:cxnSpLocks/>
          </p:cNvCxnSpPr>
          <p:nvPr/>
        </p:nvCxnSpPr>
        <p:spPr>
          <a:xfrm>
            <a:off x="2069098" y="1054908"/>
            <a:ext cx="34050" cy="4456978"/>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4FB0DE39-A9E3-2111-E4F3-A6480E79F530}"/>
              </a:ext>
            </a:extLst>
          </p:cNvPr>
          <p:cNvCxnSpPr>
            <a:cxnSpLocks/>
          </p:cNvCxnSpPr>
          <p:nvPr/>
        </p:nvCxnSpPr>
        <p:spPr>
          <a:xfrm>
            <a:off x="2069098" y="5521023"/>
            <a:ext cx="5114960"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32" name="Arrow: Curved Right 31">
            <a:extLst>
              <a:ext uri="{FF2B5EF4-FFF2-40B4-BE49-F238E27FC236}">
                <a16:creationId xmlns:a16="http://schemas.microsoft.com/office/drawing/2014/main" id="{E13530B3-3E2F-A142-D77E-2DE2EACE7501}"/>
              </a:ext>
            </a:extLst>
          </p:cNvPr>
          <p:cNvSpPr/>
          <p:nvPr/>
        </p:nvSpPr>
        <p:spPr>
          <a:xfrm rot="21408391">
            <a:off x="1813186" y="2775076"/>
            <a:ext cx="545873" cy="1019455"/>
          </a:xfrm>
          <a:prstGeom prst="curvedRightArrow">
            <a:avLst/>
          </a:prstGeom>
          <a:solidFill>
            <a:srgbClr val="83A83F"/>
          </a:solidFill>
          <a:ln>
            <a:solidFill>
              <a:schemeClr val="bg2"/>
            </a:solid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38" name="Arrow: Curved Right 37">
            <a:extLst>
              <a:ext uri="{FF2B5EF4-FFF2-40B4-BE49-F238E27FC236}">
                <a16:creationId xmlns:a16="http://schemas.microsoft.com/office/drawing/2014/main" id="{8FE9DB07-ADB2-073E-B8FB-85C9ED3086E4}"/>
              </a:ext>
            </a:extLst>
          </p:cNvPr>
          <p:cNvSpPr/>
          <p:nvPr/>
        </p:nvSpPr>
        <p:spPr>
          <a:xfrm>
            <a:off x="1801387" y="1960906"/>
            <a:ext cx="532253" cy="854950"/>
          </a:xfrm>
          <a:prstGeom prst="curvedRightArrow">
            <a:avLst/>
          </a:prstGeom>
          <a:solidFill>
            <a:srgbClr val="83A83F"/>
          </a:solidFill>
          <a:ln>
            <a:solidFill>
              <a:schemeClr val="bg2"/>
            </a:solid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1451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7C3BB06-DC96-4810-9052-78C360033DE2}"/>
              </a:ext>
            </a:extLst>
          </p:cNvPr>
          <p:cNvGrpSpPr/>
          <p:nvPr/>
        </p:nvGrpSpPr>
        <p:grpSpPr>
          <a:xfrm>
            <a:off x="-127730" y="0"/>
            <a:ext cx="9399460" cy="230430"/>
            <a:chOff x="-172745" y="0"/>
            <a:chExt cx="9399460" cy="230430"/>
          </a:xfrm>
        </p:grpSpPr>
        <p:sp>
          <p:nvSpPr>
            <p:cNvPr id="15" name="Parallelogram 14">
              <a:extLst>
                <a:ext uri="{FF2B5EF4-FFF2-40B4-BE49-F238E27FC236}">
                  <a16:creationId xmlns:a16="http://schemas.microsoft.com/office/drawing/2014/main" id="{BDDEFAAC-BD0D-4CE4-A84C-E2C0D572185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E718F57D-568A-4411-872B-CCC9EC910064}"/>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A5CE28D8-9450-411C-889B-C94762FAB4B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7B8B0134-0BA8-F0A4-E013-C88DC5AA114A}"/>
              </a:ext>
            </a:extLst>
          </p:cNvPr>
          <p:cNvSpPr txBox="1"/>
          <p:nvPr/>
        </p:nvSpPr>
        <p:spPr>
          <a:xfrm>
            <a:off x="3731449" y="2450898"/>
            <a:ext cx="5023263" cy="3125343"/>
          </a:xfrm>
          <a:prstGeom prst="rect">
            <a:avLst/>
          </a:prstGeom>
          <a:noFill/>
        </p:spPr>
        <p:txBody>
          <a:bodyPr wrap="square" rtlCol="0">
            <a:spAutoFit/>
          </a:bodyPr>
          <a:lstStyle/>
          <a:p>
            <a:pPr marL="285750" marR="0" indent="-285750">
              <a:lnSpc>
                <a:spcPct val="107000"/>
              </a:lnSpc>
              <a:spcBef>
                <a:spcPts val="0"/>
              </a:spcBef>
              <a:spcAft>
                <a:spcPts val="2000"/>
              </a:spcAft>
              <a:buFont typeface="Arial" panose="020B0604020202020204" pitchFamily="34" charset="0"/>
              <a:buChar char="•"/>
            </a:pPr>
            <a:r>
              <a:rPr lang="en-US" sz="2800" b="1" dirty="0">
                <a:latin typeface="Arial" panose="020B0604020202020204" pitchFamily="34" charset="0"/>
                <a:ea typeface="Calibri" panose="020F0502020204030204" pitchFamily="34" charset="0"/>
                <a:cs typeface="Times New Roman" panose="02020603050405020304" pitchFamily="18" charset="0"/>
              </a:rPr>
              <a:t>Proofreading finds mostly typing errors.</a:t>
            </a:r>
          </a:p>
          <a:p>
            <a:pPr marL="285750" marR="0" indent="-285750">
              <a:lnSpc>
                <a:spcPct val="107000"/>
              </a:lnSpc>
              <a:spcBef>
                <a:spcPts val="0"/>
              </a:spcBef>
              <a:spcAft>
                <a:spcPts val="2000"/>
              </a:spcAft>
              <a:buFont typeface="Arial" panose="020B0604020202020204" pitchFamily="34" charset="0"/>
              <a:buChar char="•"/>
            </a:pPr>
            <a:r>
              <a:rPr lang="en-US" sz="2800" b="1" dirty="0">
                <a:latin typeface="Arial" panose="020B0604020202020204" pitchFamily="34" charset="0"/>
                <a:ea typeface="Calibri" panose="020F0502020204030204" pitchFamily="34" charset="0"/>
                <a:cs typeface="Times New Roman" panose="02020603050405020304" pitchFamily="18" charset="0"/>
              </a:rPr>
              <a:t>These errors may affect meaning.</a:t>
            </a:r>
          </a:p>
          <a:p>
            <a:pPr marL="0" marR="0">
              <a:lnSpc>
                <a:spcPct val="107000"/>
              </a:lnSpc>
              <a:spcBef>
                <a:spcPts val="0"/>
              </a:spcBef>
              <a:spcAft>
                <a:spcPts val="800"/>
              </a:spcAft>
            </a:pPr>
            <a:endParaRPr lang="en-US" b="1" dirty="0">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pic>
        <p:nvPicPr>
          <p:cNvPr id="3" name="Picture 2" descr="Person using laptop">
            <a:extLst>
              <a:ext uri="{FF2B5EF4-FFF2-40B4-BE49-F238E27FC236}">
                <a16:creationId xmlns:a16="http://schemas.microsoft.com/office/drawing/2014/main" id="{72B62057-EFF0-4BE1-B284-87EB5A339FC5}"/>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l="37641" t="27058" r="2882" b="18130"/>
          <a:stretch/>
        </p:blipFill>
        <p:spPr>
          <a:xfrm>
            <a:off x="389288" y="2704096"/>
            <a:ext cx="2770908" cy="1701202"/>
          </a:xfrm>
          <a:prstGeom prst="rect">
            <a:avLst/>
          </a:prstGeom>
        </p:spPr>
      </p:pic>
      <p:sp>
        <p:nvSpPr>
          <p:cNvPr id="5" name="TextBox 4">
            <a:extLst>
              <a:ext uri="{FF2B5EF4-FFF2-40B4-BE49-F238E27FC236}">
                <a16:creationId xmlns:a16="http://schemas.microsoft.com/office/drawing/2014/main" id="{C4F29B82-F43E-78A7-DB7B-F6A609AA862D}"/>
              </a:ext>
            </a:extLst>
          </p:cNvPr>
          <p:cNvSpPr txBox="1"/>
          <p:nvPr/>
        </p:nvSpPr>
        <p:spPr>
          <a:xfrm>
            <a:off x="389287" y="693000"/>
            <a:ext cx="8113581" cy="1200329"/>
          </a:xfrm>
          <a:prstGeom prst="rect">
            <a:avLst/>
          </a:prstGeom>
          <a:noFill/>
        </p:spPr>
        <p:txBody>
          <a:bodyPr wrap="square">
            <a:spAutoFit/>
          </a:bodyPr>
          <a:lstStyle/>
          <a:p>
            <a:pPr algn="ctr"/>
            <a:r>
              <a:rPr lang="en-US" sz="3600" b="1" dirty="0">
                <a:solidFill>
                  <a:srgbClr val="B95659"/>
                </a:solidFill>
                <a:latin typeface="Arial" panose="020B0604020202020204" pitchFamily="34" charset="0"/>
                <a:ea typeface="+mj-ea"/>
                <a:cs typeface="Arial" panose="020B0604020202020204" pitchFamily="34" charset="0"/>
              </a:rPr>
              <a:t>Proofreading: </a:t>
            </a:r>
          </a:p>
          <a:p>
            <a:pPr algn="ctr"/>
            <a:r>
              <a:rPr lang="en-US" sz="3600" b="1" dirty="0">
                <a:solidFill>
                  <a:srgbClr val="B95659"/>
                </a:solidFill>
                <a:latin typeface="Arial" panose="020B0604020202020204" pitchFamily="34" charset="0"/>
                <a:ea typeface="+mj-ea"/>
                <a:cs typeface="Arial" panose="020B0604020202020204" pitchFamily="34" charset="0"/>
              </a:rPr>
              <a:t>The Last Step Before Uploading</a:t>
            </a:r>
            <a:endParaRPr lang="en-US" sz="3600" dirty="0"/>
          </a:p>
        </p:txBody>
      </p:sp>
    </p:spTree>
    <p:extLst>
      <p:ext uri="{BB962C8B-B14F-4D97-AF65-F5344CB8AC3E}">
        <p14:creationId xmlns:p14="http://schemas.microsoft.com/office/powerpoint/2010/main" val="904332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533915-E573-A372-97B3-D9870250693B}"/>
              </a:ext>
            </a:extLst>
          </p:cNvPr>
          <p:cNvSpPr>
            <a:spLocks noGrp="1"/>
          </p:cNvSpPr>
          <p:nvPr>
            <p:ph idx="1"/>
          </p:nvPr>
        </p:nvSpPr>
        <p:spPr>
          <a:xfrm>
            <a:off x="628650" y="1825625"/>
            <a:ext cx="7886700" cy="3767653"/>
          </a:xfrm>
        </p:spPr>
        <p:txBody>
          <a:bodyPr/>
          <a:lstStyle/>
          <a:p>
            <a:pPr marL="0" indent="0" algn="ctr">
              <a:buNone/>
            </a:pPr>
            <a:r>
              <a:rPr lang="en-US" sz="2800" b="1" dirty="0">
                <a:solidFill>
                  <a:schemeClr val="tx1"/>
                </a:solidFill>
              </a:rPr>
              <a:t>Call me Pat.</a:t>
            </a:r>
          </a:p>
          <a:p>
            <a:pPr marL="0" indent="0" algn="ctr">
              <a:buNone/>
            </a:pPr>
            <a:endParaRPr lang="en-US" sz="2800" b="1" dirty="0">
              <a:solidFill>
                <a:schemeClr val="tx1"/>
              </a:solidFill>
            </a:endParaRPr>
          </a:p>
        </p:txBody>
      </p:sp>
      <p:sp>
        <p:nvSpPr>
          <p:cNvPr id="2" name="TextBox 1">
            <a:extLst>
              <a:ext uri="{FF2B5EF4-FFF2-40B4-BE49-F238E27FC236}">
                <a16:creationId xmlns:a16="http://schemas.microsoft.com/office/drawing/2014/main" id="{F786012C-4755-06EF-9D51-E4D70F77A220}"/>
              </a:ext>
            </a:extLst>
          </p:cNvPr>
          <p:cNvSpPr txBox="1"/>
          <p:nvPr/>
        </p:nvSpPr>
        <p:spPr>
          <a:xfrm>
            <a:off x="628650" y="693000"/>
            <a:ext cx="8074286" cy="646331"/>
          </a:xfrm>
          <a:prstGeom prst="rect">
            <a:avLst/>
          </a:prstGeom>
          <a:noFill/>
        </p:spPr>
        <p:txBody>
          <a:bodyPr wrap="square">
            <a:spAutoFit/>
          </a:bodyPr>
          <a:lstStyle/>
          <a:p>
            <a:pPr algn="ctr"/>
            <a:r>
              <a:rPr lang="en-US" sz="3600" b="1" dirty="0">
                <a:solidFill>
                  <a:srgbClr val="B95659"/>
                </a:solidFill>
                <a:latin typeface="Arial" panose="020B0604020202020204" pitchFamily="34" charset="0"/>
                <a:ea typeface="+mj-ea"/>
                <a:cs typeface="Arial" panose="020B0604020202020204" pitchFamily="34" charset="0"/>
              </a:rPr>
              <a:t>How Punctuation Changes Meaning</a:t>
            </a:r>
            <a:endParaRPr lang="en-US" sz="3600" dirty="0"/>
          </a:p>
        </p:txBody>
      </p:sp>
    </p:spTree>
    <p:extLst>
      <p:ext uri="{BB962C8B-B14F-4D97-AF65-F5344CB8AC3E}">
        <p14:creationId xmlns:p14="http://schemas.microsoft.com/office/powerpoint/2010/main" val="3001663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533915-E573-A372-97B3-D9870250693B}"/>
              </a:ext>
            </a:extLst>
          </p:cNvPr>
          <p:cNvSpPr>
            <a:spLocks noGrp="1"/>
          </p:cNvSpPr>
          <p:nvPr>
            <p:ph idx="1"/>
          </p:nvPr>
        </p:nvSpPr>
        <p:spPr>
          <a:xfrm>
            <a:off x="628650" y="1825625"/>
            <a:ext cx="7886700" cy="3767653"/>
          </a:xfrm>
        </p:spPr>
        <p:txBody>
          <a:bodyPr/>
          <a:lstStyle/>
          <a:p>
            <a:pPr marL="0" indent="0" algn="ctr">
              <a:buNone/>
            </a:pPr>
            <a:r>
              <a:rPr lang="en-US" sz="2800" b="1" dirty="0">
                <a:solidFill>
                  <a:schemeClr val="tx1"/>
                </a:solidFill>
              </a:rPr>
              <a:t>Call me Pat.</a:t>
            </a:r>
          </a:p>
          <a:p>
            <a:pPr marL="0" indent="0" algn="ctr">
              <a:buNone/>
            </a:pPr>
            <a:endParaRPr lang="en-US" sz="2800" b="1" dirty="0">
              <a:solidFill>
                <a:schemeClr val="tx1"/>
              </a:solidFill>
            </a:endParaRPr>
          </a:p>
          <a:p>
            <a:pPr marL="0" indent="0" algn="ctr">
              <a:buNone/>
            </a:pPr>
            <a:r>
              <a:rPr lang="en-US" sz="2800" b="1" dirty="0">
                <a:solidFill>
                  <a:schemeClr val="tx1"/>
                </a:solidFill>
              </a:rPr>
              <a:t>Call me, Pat.</a:t>
            </a:r>
          </a:p>
          <a:p>
            <a:pPr marL="0" indent="0" algn="ctr">
              <a:buNone/>
            </a:pPr>
            <a:endParaRPr lang="en-US" sz="2800" b="1" dirty="0">
              <a:solidFill>
                <a:schemeClr val="tx1"/>
              </a:solidFill>
            </a:endParaRPr>
          </a:p>
        </p:txBody>
      </p:sp>
      <p:sp>
        <p:nvSpPr>
          <p:cNvPr id="2" name="TextBox 1">
            <a:extLst>
              <a:ext uri="{FF2B5EF4-FFF2-40B4-BE49-F238E27FC236}">
                <a16:creationId xmlns:a16="http://schemas.microsoft.com/office/drawing/2014/main" id="{17216BD1-035F-4EAC-85AE-C069A1FA8008}"/>
              </a:ext>
            </a:extLst>
          </p:cNvPr>
          <p:cNvSpPr txBox="1"/>
          <p:nvPr/>
        </p:nvSpPr>
        <p:spPr>
          <a:xfrm>
            <a:off x="628650" y="693000"/>
            <a:ext cx="8074286" cy="646331"/>
          </a:xfrm>
          <a:prstGeom prst="rect">
            <a:avLst/>
          </a:prstGeom>
          <a:noFill/>
        </p:spPr>
        <p:txBody>
          <a:bodyPr wrap="square">
            <a:spAutoFit/>
          </a:bodyPr>
          <a:lstStyle/>
          <a:p>
            <a:pPr algn="ctr"/>
            <a:r>
              <a:rPr lang="en-US" sz="3600" b="1" dirty="0">
                <a:solidFill>
                  <a:srgbClr val="B95659"/>
                </a:solidFill>
                <a:latin typeface="Arial" panose="020B0604020202020204" pitchFamily="34" charset="0"/>
                <a:ea typeface="+mj-ea"/>
                <a:cs typeface="Arial" panose="020B0604020202020204" pitchFamily="34" charset="0"/>
              </a:rPr>
              <a:t>How Punctuation Changes Meaning</a:t>
            </a:r>
            <a:endParaRPr lang="en-US" sz="3600" dirty="0"/>
          </a:p>
        </p:txBody>
      </p:sp>
    </p:spTree>
    <p:extLst>
      <p:ext uri="{BB962C8B-B14F-4D97-AF65-F5344CB8AC3E}">
        <p14:creationId xmlns:p14="http://schemas.microsoft.com/office/powerpoint/2010/main" val="2046155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533915-E573-A372-97B3-D9870250693B}"/>
              </a:ext>
            </a:extLst>
          </p:cNvPr>
          <p:cNvSpPr>
            <a:spLocks noGrp="1"/>
          </p:cNvSpPr>
          <p:nvPr>
            <p:ph idx="1"/>
          </p:nvPr>
        </p:nvSpPr>
        <p:spPr>
          <a:xfrm>
            <a:off x="628650" y="1825625"/>
            <a:ext cx="7886700" cy="3767653"/>
          </a:xfrm>
        </p:spPr>
        <p:txBody>
          <a:bodyPr/>
          <a:lstStyle/>
          <a:p>
            <a:pPr marL="0" indent="0" algn="ctr">
              <a:buNone/>
            </a:pPr>
            <a:endParaRPr lang="en-US" sz="2800" b="1" dirty="0">
              <a:solidFill>
                <a:schemeClr val="tx1"/>
              </a:solidFill>
            </a:endParaRPr>
          </a:p>
          <a:p>
            <a:pPr marL="0" indent="0" algn="ctr">
              <a:buNone/>
            </a:pPr>
            <a:r>
              <a:rPr lang="en-US" sz="2800" b="1" dirty="0">
                <a:solidFill>
                  <a:schemeClr val="tx1"/>
                </a:solidFill>
              </a:rPr>
              <a:t>I’m sorry I love you.</a:t>
            </a:r>
          </a:p>
          <a:p>
            <a:pPr marL="0" indent="0" algn="ctr">
              <a:buNone/>
            </a:pPr>
            <a:endParaRPr lang="en-US" sz="2800" b="1" dirty="0">
              <a:solidFill>
                <a:schemeClr val="tx1"/>
              </a:solidFill>
            </a:endParaRPr>
          </a:p>
        </p:txBody>
      </p:sp>
      <p:sp>
        <p:nvSpPr>
          <p:cNvPr id="2" name="TextBox 1">
            <a:extLst>
              <a:ext uri="{FF2B5EF4-FFF2-40B4-BE49-F238E27FC236}">
                <a16:creationId xmlns:a16="http://schemas.microsoft.com/office/drawing/2014/main" id="{9E4828E6-148E-7881-853A-FDEB0D30D847}"/>
              </a:ext>
            </a:extLst>
          </p:cNvPr>
          <p:cNvSpPr txBox="1"/>
          <p:nvPr/>
        </p:nvSpPr>
        <p:spPr>
          <a:xfrm>
            <a:off x="628650" y="693000"/>
            <a:ext cx="8074286" cy="646331"/>
          </a:xfrm>
          <a:prstGeom prst="rect">
            <a:avLst/>
          </a:prstGeom>
          <a:noFill/>
        </p:spPr>
        <p:txBody>
          <a:bodyPr wrap="square">
            <a:spAutoFit/>
          </a:bodyPr>
          <a:lstStyle/>
          <a:p>
            <a:pPr algn="ctr"/>
            <a:r>
              <a:rPr lang="en-US" sz="3600" b="1" dirty="0">
                <a:solidFill>
                  <a:srgbClr val="B95659"/>
                </a:solidFill>
                <a:latin typeface="Arial" panose="020B0604020202020204" pitchFamily="34" charset="0"/>
                <a:ea typeface="+mj-ea"/>
                <a:cs typeface="Arial" panose="020B0604020202020204" pitchFamily="34" charset="0"/>
              </a:rPr>
              <a:t>How Punctuation Changes Meaning</a:t>
            </a:r>
            <a:endParaRPr lang="en-US" sz="3600" dirty="0"/>
          </a:p>
        </p:txBody>
      </p:sp>
    </p:spTree>
    <p:extLst>
      <p:ext uri="{BB962C8B-B14F-4D97-AF65-F5344CB8AC3E}">
        <p14:creationId xmlns:p14="http://schemas.microsoft.com/office/powerpoint/2010/main" val="612482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533915-E573-A372-97B3-D9870250693B}"/>
              </a:ext>
            </a:extLst>
          </p:cNvPr>
          <p:cNvSpPr>
            <a:spLocks noGrp="1"/>
          </p:cNvSpPr>
          <p:nvPr>
            <p:ph idx="1"/>
          </p:nvPr>
        </p:nvSpPr>
        <p:spPr>
          <a:xfrm>
            <a:off x="628650" y="1825625"/>
            <a:ext cx="7886700" cy="3767653"/>
          </a:xfrm>
        </p:spPr>
        <p:txBody>
          <a:bodyPr/>
          <a:lstStyle/>
          <a:p>
            <a:pPr marL="0" indent="0" algn="ctr">
              <a:buNone/>
            </a:pPr>
            <a:endParaRPr lang="en-US" sz="2800" b="1" dirty="0">
              <a:solidFill>
                <a:schemeClr val="tx1"/>
              </a:solidFill>
            </a:endParaRPr>
          </a:p>
          <a:p>
            <a:pPr marL="0" indent="0" algn="ctr">
              <a:buNone/>
            </a:pPr>
            <a:r>
              <a:rPr lang="en-US" sz="2800" b="1" dirty="0">
                <a:solidFill>
                  <a:schemeClr val="tx1"/>
                </a:solidFill>
              </a:rPr>
              <a:t>I’m sorry I love you.</a:t>
            </a:r>
          </a:p>
          <a:p>
            <a:pPr marL="0" indent="0" algn="ctr">
              <a:buNone/>
            </a:pPr>
            <a:endParaRPr lang="en-US" sz="2800" b="1" dirty="0">
              <a:solidFill>
                <a:schemeClr val="tx1"/>
              </a:solidFill>
            </a:endParaRPr>
          </a:p>
          <a:p>
            <a:pPr marL="0" indent="0" algn="ctr">
              <a:buNone/>
            </a:pPr>
            <a:r>
              <a:rPr lang="en-US" sz="2800" b="1" dirty="0">
                <a:solidFill>
                  <a:schemeClr val="tx1"/>
                </a:solidFill>
              </a:rPr>
              <a:t>I’m sorry. I love you.</a:t>
            </a:r>
          </a:p>
        </p:txBody>
      </p:sp>
      <p:sp>
        <p:nvSpPr>
          <p:cNvPr id="2" name="TextBox 1">
            <a:extLst>
              <a:ext uri="{FF2B5EF4-FFF2-40B4-BE49-F238E27FC236}">
                <a16:creationId xmlns:a16="http://schemas.microsoft.com/office/drawing/2014/main" id="{A8A0367E-2B93-68A8-A921-A8DEF98E407A}"/>
              </a:ext>
            </a:extLst>
          </p:cNvPr>
          <p:cNvSpPr txBox="1"/>
          <p:nvPr/>
        </p:nvSpPr>
        <p:spPr>
          <a:xfrm>
            <a:off x="628650" y="693000"/>
            <a:ext cx="8074286" cy="646331"/>
          </a:xfrm>
          <a:prstGeom prst="rect">
            <a:avLst/>
          </a:prstGeom>
          <a:noFill/>
        </p:spPr>
        <p:txBody>
          <a:bodyPr wrap="square">
            <a:spAutoFit/>
          </a:bodyPr>
          <a:lstStyle/>
          <a:p>
            <a:pPr algn="ctr"/>
            <a:r>
              <a:rPr lang="en-US" sz="3600" b="1" dirty="0">
                <a:solidFill>
                  <a:srgbClr val="B95659"/>
                </a:solidFill>
                <a:latin typeface="Arial" panose="020B0604020202020204" pitchFamily="34" charset="0"/>
                <a:ea typeface="+mj-ea"/>
                <a:cs typeface="Arial" panose="020B0604020202020204" pitchFamily="34" charset="0"/>
              </a:rPr>
              <a:t>How Punctuation Changes Meaning</a:t>
            </a:r>
            <a:endParaRPr lang="en-US" sz="3600" dirty="0"/>
          </a:p>
        </p:txBody>
      </p:sp>
    </p:spTree>
    <p:extLst>
      <p:ext uri="{BB962C8B-B14F-4D97-AF65-F5344CB8AC3E}">
        <p14:creationId xmlns:p14="http://schemas.microsoft.com/office/powerpoint/2010/main" val="1226294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erson reading a book&#10;&#10;Description automatically generated">
            <a:extLst>
              <a:ext uri="{FF2B5EF4-FFF2-40B4-BE49-F238E27FC236}">
                <a16:creationId xmlns:a16="http://schemas.microsoft.com/office/drawing/2014/main" id="{28580129-E33E-12AE-79B8-CE13CF9936C5}"/>
              </a:ext>
            </a:extLst>
          </p:cNvPr>
          <p:cNvPicPr>
            <a:picLocks noChangeAspect="1"/>
          </p:cNvPicPr>
          <p:nvPr/>
        </p:nvPicPr>
        <p:blipFill rotWithShape="1">
          <a:blip r:embed="rId2">
            <a:extLst>
              <a:ext uri="{28A0092B-C50C-407E-A947-70E740481C1C}">
                <a14:useLocalDpi xmlns:a14="http://schemas.microsoft.com/office/drawing/2010/main" val="0"/>
              </a:ext>
            </a:extLst>
          </a:blip>
          <a:srcRect t="64474" r="43182" b="3383"/>
          <a:stretch/>
        </p:blipFill>
        <p:spPr>
          <a:xfrm>
            <a:off x="628650" y="2811075"/>
            <a:ext cx="3306548" cy="2494102"/>
          </a:xfrm>
          <a:prstGeom prst="rect">
            <a:avLst/>
          </a:prstGeom>
        </p:spPr>
      </p:pic>
      <p:sp>
        <p:nvSpPr>
          <p:cNvPr id="3" name="Content Placeholder 2">
            <a:extLst>
              <a:ext uri="{FF2B5EF4-FFF2-40B4-BE49-F238E27FC236}">
                <a16:creationId xmlns:a16="http://schemas.microsoft.com/office/drawing/2014/main" id="{963588F8-299F-86AA-82B6-FD1DDB478F4B}"/>
              </a:ext>
            </a:extLst>
          </p:cNvPr>
          <p:cNvSpPr>
            <a:spLocks noGrp="1"/>
          </p:cNvSpPr>
          <p:nvPr>
            <p:ph idx="1"/>
          </p:nvPr>
        </p:nvSpPr>
        <p:spPr>
          <a:xfrm>
            <a:off x="4194679" y="3216648"/>
            <a:ext cx="4335859" cy="1576070"/>
          </a:xfrm>
        </p:spPr>
        <p:txBody>
          <a:bodyPr anchor="t">
            <a:normAutofit/>
          </a:bodyPr>
          <a:lstStyle/>
          <a:p>
            <a:pPr marL="0" indent="0" algn="ctr">
              <a:buNone/>
            </a:pPr>
            <a:r>
              <a:rPr lang="en-US" sz="2800" b="1" dirty="0">
                <a:solidFill>
                  <a:schemeClr val="tx1"/>
                </a:solidFill>
                <a:latin typeface="Arial" panose="020B0604020202020204" pitchFamily="34" charset="0"/>
                <a:ea typeface="Calibri" panose="020F0502020204030204" pitchFamily="34" charset="0"/>
                <a:cs typeface="Times New Roman" panose="02020603050405020304" pitchFamily="18" charset="0"/>
              </a:rPr>
              <a:t>Correct typing and format are evidence of </a:t>
            </a:r>
            <a:br>
              <a:rPr lang="en-US" sz="2800" b="1" dirty="0">
                <a:solidFill>
                  <a:schemeClr val="tx1"/>
                </a:solidFill>
                <a:latin typeface="Arial" panose="020B0604020202020204" pitchFamily="34" charset="0"/>
                <a:ea typeface="Calibri" panose="020F0502020204030204" pitchFamily="34" charset="0"/>
                <a:cs typeface="Times New Roman" panose="02020603050405020304" pitchFamily="18" charset="0"/>
              </a:rPr>
            </a:br>
            <a:r>
              <a:rPr lang="en-US" sz="2800" b="1" dirty="0">
                <a:solidFill>
                  <a:schemeClr val="tx1"/>
                </a:solidFill>
                <a:latin typeface="Arial" panose="020B0604020202020204" pitchFamily="34" charset="0"/>
                <a:ea typeface="Calibri" panose="020F0502020204030204" pitchFamily="34" charset="0"/>
                <a:cs typeface="Times New Roman" panose="02020603050405020304" pitchFamily="18" charset="0"/>
              </a:rPr>
              <a:t>a quality translation.</a:t>
            </a:r>
          </a:p>
          <a:p>
            <a:endParaRPr lang="en-US" sz="1700" dirty="0"/>
          </a:p>
        </p:txBody>
      </p:sp>
      <p:grpSp>
        <p:nvGrpSpPr>
          <p:cNvPr id="9" name="Group 8">
            <a:extLst>
              <a:ext uri="{FF2B5EF4-FFF2-40B4-BE49-F238E27FC236}">
                <a16:creationId xmlns:a16="http://schemas.microsoft.com/office/drawing/2014/main" id="{16C73AF9-0D33-5C66-5D79-0D0129904B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8" y="6737718"/>
            <a:ext cx="9155399" cy="123363"/>
            <a:chOff x="-5025" y="6737718"/>
            <a:chExt cx="12207200" cy="123363"/>
          </a:xfrm>
        </p:grpSpPr>
        <p:sp>
          <p:nvSpPr>
            <p:cNvPr id="10" name="Rectangle 9">
              <a:extLst>
                <a:ext uri="{FF2B5EF4-FFF2-40B4-BE49-F238E27FC236}">
                  <a16:creationId xmlns:a16="http://schemas.microsoft.com/office/drawing/2014/main" id="{ED96FD6F-5EE9-36C7-C200-3111EF6D0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A39BB2-02C1-8A8B-8021-68446E047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DAB9FBF-4068-0D2A-2B1B-D469544BD6DA}"/>
              </a:ext>
            </a:extLst>
          </p:cNvPr>
          <p:cNvSpPr txBox="1"/>
          <p:nvPr/>
        </p:nvSpPr>
        <p:spPr>
          <a:xfrm>
            <a:off x="628650" y="693000"/>
            <a:ext cx="8074286" cy="1200329"/>
          </a:xfrm>
          <a:prstGeom prst="rect">
            <a:avLst/>
          </a:prstGeom>
          <a:noFill/>
        </p:spPr>
        <p:txBody>
          <a:bodyPr wrap="square">
            <a:spAutoFit/>
          </a:bodyPr>
          <a:lstStyle/>
          <a:p>
            <a:pPr algn="ctr"/>
            <a:r>
              <a:rPr lang="en-US" sz="3600" b="1" dirty="0">
                <a:solidFill>
                  <a:srgbClr val="B95659"/>
                </a:solidFill>
                <a:latin typeface="Arial" panose="020B0604020202020204" pitchFamily="34" charset="0"/>
                <a:ea typeface="+mj-ea"/>
                <a:cs typeface="Arial" panose="020B0604020202020204" pitchFamily="34" charset="0"/>
              </a:rPr>
              <a:t>Proofreading and Community Acceptance</a:t>
            </a:r>
            <a:endParaRPr lang="en-US" sz="3600" dirty="0"/>
          </a:p>
        </p:txBody>
      </p:sp>
    </p:spTree>
    <p:extLst>
      <p:ext uri="{BB962C8B-B14F-4D97-AF65-F5344CB8AC3E}">
        <p14:creationId xmlns:p14="http://schemas.microsoft.com/office/powerpoint/2010/main" val="2432965724"/>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38937e4-20c5-4a73-b245-175c4ead9603">
      <Terms xmlns="http://schemas.microsoft.com/office/infopath/2007/PartnerControls"/>
    </lcf76f155ced4ddcb4097134ff3c332f>
    <TaxCatchAll xmlns="9ede4979-7183-4f81-a394-71c40c9222c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01147358cd12b12371d0fec9faf98450">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f71df03f361f918f6e506a987229d969"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870300-B03F-45F7-9154-521D8C74684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2405E1B-3844-4B01-B597-D24B1BB9A7A4}"/>
</file>

<file path=customXml/itemProps3.xml><?xml version="1.0" encoding="utf-8"?>
<ds:datastoreItem xmlns:ds="http://schemas.openxmlformats.org/officeDocument/2006/customXml" ds:itemID="{B178770A-F6AC-406B-AF0D-88CBCF36B7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4950</TotalTime>
  <Words>2066</Words>
  <Application>Microsoft Office PowerPoint</Application>
  <PresentationFormat>On-screen Show (4:3)</PresentationFormat>
  <Paragraphs>104</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Atkinson Hyperlegible</vt:lpstr>
      <vt:lpstr>Calibri</vt:lpstr>
      <vt:lpstr>system-ui</vt:lpstr>
      <vt:lpstr>Times New Roman</vt:lpstr>
      <vt:lpstr>Office Theme</vt:lpstr>
      <vt:lpstr>PowerPoint Presentation</vt:lpstr>
      <vt:lpstr>Written Publication</vt:lpstr>
      <vt:lpstr>Print Workflow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172</cp:revision>
  <dcterms:created xsi:type="dcterms:W3CDTF">2019-03-18T18:21:25Z</dcterms:created>
  <dcterms:modified xsi:type="dcterms:W3CDTF">2025-10-03T09:09:27Z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ies>
</file>